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4.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1" r:id="rId1"/>
  </p:sldMasterIdLst>
  <p:notesMasterIdLst>
    <p:notesMasterId r:id="rId47"/>
  </p:notesMasterIdLst>
  <p:sldIdLst>
    <p:sldId id="367" r:id="rId2"/>
    <p:sldId id="855" r:id="rId3"/>
    <p:sldId id="705" r:id="rId4"/>
    <p:sldId id="2147470645" r:id="rId5"/>
    <p:sldId id="2147378341" r:id="rId6"/>
    <p:sldId id="285" r:id="rId7"/>
    <p:sldId id="314" r:id="rId8"/>
    <p:sldId id="290" r:id="rId9"/>
    <p:sldId id="2147470667" r:id="rId10"/>
    <p:sldId id="2147378318" r:id="rId11"/>
    <p:sldId id="293" r:id="rId12"/>
    <p:sldId id="2147480161" r:id="rId13"/>
    <p:sldId id="303" r:id="rId14"/>
    <p:sldId id="278" r:id="rId15"/>
    <p:sldId id="607" r:id="rId16"/>
    <p:sldId id="287" r:id="rId17"/>
    <p:sldId id="2147198001" r:id="rId18"/>
    <p:sldId id="2147197970" r:id="rId19"/>
    <p:sldId id="2147470668" r:id="rId20"/>
    <p:sldId id="317" r:id="rId21"/>
    <p:sldId id="2147378377" r:id="rId22"/>
    <p:sldId id="2147378379" r:id="rId23"/>
    <p:sldId id="2147470665" r:id="rId24"/>
    <p:sldId id="2147470658" r:id="rId25"/>
    <p:sldId id="2147470661" r:id="rId26"/>
    <p:sldId id="2147470666" r:id="rId27"/>
    <p:sldId id="2147470635" r:id="rId28"/>
    <p:sldId id="260" r:id="rId29"/>
    <p:sldId id="637" r:id="rId30"/>
    <p:sldId id="2147470662" r:id="rId31"/>
    <p:sldId id="2147480151" r:id="rId32"/>
    <p:sldId id="2076137344" r:id="rId33"/>
    <p:sldId id="2076137387" r:id="rId34"/>
    <p:sldId id="2076137389" r:id="rId35"/>
    <p:sldId id="2076137390" r:id="rId36"/>
    <p:sldId id="2076137363" r:id="rId37"/>
    <p:sldId id="2076137391" r:id="rId38"/>
    <p:sldId id="2076137375" r:id="rId39"/>
    <p:sldId id="2076137388" r:id="rId40"/>
    <p:sldId id="2076137394" r:id="rId41"/>
    <p:sldId id="2076137393" r:id="rId42"/>
    <p:sldId id="2076137352" r:id="rId43"/>
    <p:sldId id="2076137377" r:id="rId44"/>
    <p:sldId id="2076137361" r:id="rId45"/>
    <p:sldId id="38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2F5519D-30BC-A745-3740-92460C4C196F}" name="Jeff Burba" initials="JB" userId="S::jburba@westmonroepartners.com::c3893063-d905-46aa-b3ae-90e6b1a99c2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0BAE337-8167-4376-9BB4-B1B1E75AA610}" v="2" dt="2024-03-05T02:28:57.4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308" autoAdjust="0"/>
    <p:restoredTop sz="94660"/>
  </p:normalViewPr>
  <p:slideViewPr>
    <p:cSldViewPr snapToGrid="0">
      <p:cViewPr varScale="1">
        <p:scale>
          <a:sx n="148" d="100"/>
          <a:sy n="148" d="100"/>
        </p:scale>
        <p:origin x="10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gradFill flip="none" rotWithShape="1">
              <a:gsLst>
                <a:gs pos="0">
                  <a:srgbClr val="6C206B"/>
                </a:gs>
                <a:gs pos="100000">
                  <a:srgbClr val="DD2484"/>
                </a:gs>
              </a:gsLst>
              <a:lin ang="0" scaled="1"/>
              <a:tileRect/>
            </a:gradFill>
            <a:ln>
              <a:noFill/>
            </a:ln>
            <a:effectLst/>
          </c:spPr>
          <c:invertIfNegative val="0"/>
          <c:cat>
            <c:strRef>
              <c:f>Sheet1!$A$2:$A$17</c:f>
              <c:strCache>
                <c:ptCount val="15"/>
                <c:pt idx="0">
                  <c:v>Human Resources</c:v>
                </c:pt>
                <c:pt idx="1">
                  <c:v>Finance</c:v>
                </c:pt>
                <c:pt idx="2">
                  <c:v>Operations</c:v>
                </c:pt>
                <c:pt idx="3">
                  <c:v>Sales &amp; Marketing</c:v>
                </c:pt>
                <c:pt idx="4">
                  <c:v>Purchasing</c:v>
                </c:pt>
                <c:pt idx="5">
                  <c:v>Buisness Resilience</c:v>
                </c:pt>
                <c:pt idx="6">
                  <c:v>Legal</c:v>
                </c:pt>
                <c:pt idx="7">
                  <c:v>C-Suite</c:v>
                </c:pt>
                <c:pt idx="8">
                  <c:v>The Board</c:v>
                </c:pt>
                <c:pt idx="9">
                  <c:v>Global Mobillity</c:v>
                </c:pt>
                <c:pt idx="10">
                  <c:v>Health, Safety &amp; Environment</c:v>
                </c:pt>
                <c:pt idx="11">
                  <c:v>Risk Management</c:v>
                </c:pt>
                <c:pt idx="12">
                  <c:v>Security</c:v>
                </c:pt>
                <c:pt idx="13">
                  <c:v>Medical/Occupational Health</c:v>
                </c:pt>
                <c:pt idx="14">
                  <c:v>Another Department</c:v>
                </c:pt>
              </c:strCache>
            </c:strRef>
          </c:cat>
          <c:val>
            <c:numRef>
              <c:f>Sheet1!$B$2:$B$17</c:f>
              <c:numCache>
                <c:formatCode>0%</c:formatCode>
                <c:ptCount val="16"/>
                <c:pt idx="0">
                  <c:v>0.12</c:v>
                </c:pt>
                <c:pt idx="1">
                  <c:v>0.03</c:v>
                </c:pt>
                <c:pt idx="2">
                  <c:v>0.11</c:v>
                </c:pt>
                <c:pt idx="3">
                  <c:v>0.04</c:v>
                </c:pt>
                <c:pt idx="4">
                  <c:v>0.01</c:v>
                </c:pt>
                <c:pt idx="5">
                  <c:v>0.02</c:v>
                </c:pt>
                <c:pt idx="6">
                  <c:v>0.01</c:v>
                </c:pt>
                <c:pt idx="7">
                  <c:v>0.08</c:v>
                </c:pt>
                <c:pt idx="8">
                  <c:v>0.04</c:v>
                </c:pt>
                <c:pt idx="9">
                  <c:v>0.02</c:v>
                </c:pt>
                <c:pt idx="10">
                  <c:v>0.16</c:v>
                </c:pt>
                <c:pt idx="11">
                  <c:v>0.09</c:v>
                </c:pt>
                <c:pt idx="12">
                  <c:v>0.17</c:v>
                </c:pt>
                <c:pt idx="13">
                  <c:v>0.02</c:v>
                </c:pt>
                <c:pt idx="14">
                  <c:v>0.01</c:v>
                </c:pt>
              </c:numCache>
            </c:numRef>
          </c:val>
          <c:extLst>
            <c:ext xmlns:c16="http://schemas.microsoft.com/office/drawing/2014/chart" uri="{C3380CC4-5D6E-409C-BE32-E72D297353CC}">
              <c16:uniqueId val="{00000000-6615-F64E-9F8E-A336A0EC0EB0}"/>
            </c:ext>
          </c:extLst>
        </c:ser>
        <c:ser>
          <c:idx val="1"/>
          <c:order val="1"/>
          <c:tx>
            <c:strRef>
              <c:f>Sheet1!$C$1</c:f>
              <c:strCache>
                <c:ptCount val="1"/>
                <c:pt idx="0">
                  <c:v>Column2</c:v>
                </c:pt>
              </c:strCache>
            </c:strRef>
          </c:tx>
          <c:spPr>
            <a:solidFill>
              <a:schemeClr val="accent2"/>
            </a:solidFill>
            <a:ln>
              <a:noFill/>
            </a:ln>
            <a:effectLst/>
          </c:spPr>
          <c:invertIfNegative val="0"/>
          <c:cat>
            <c:strRef>
              <c:f>Sheet1!$A$2:$A$17</c:f>
              <c:strCache>
                <c:ptCount val="15"/>
                <c:pt idx="0">
                  <c:v>Human Resources</c:v>
                </c:pt>
                <c:pt idx="1">
                  <c:v>Finance</c:v>
                </c:pt>
                <c:pt idx="2">
                  <c:v>Operations</c:v>
                </c:pt>
                <c:pt idx="3">
                  <c:v>Sales &amp; Marketing</c:v>
                </c:pt>
                <c:pt idx="4">
                  <c:v>Purchasing</c:v>
                </c:pt>
                <c:pt idx="5">
                  <c:v>Buisness Resilience</c:v>
                </c:pt>
                <c:pt idx="6">
                  <c:v>Legal</c:v>
                </c:pt>
                <c:pt idx="7">
                  <c:v>C-Suite</c:v>
                </c:pt>
                <c:pt idx="8">
                  <c:v>The Board</c:v>
                </c:pt>
                <c:pt idx="9">
                  <c:v>Global Mobillity</c:v>
                </c:pt>
                <c:pt idx="10">
                  <c:v>Health, Safety &amp; Environment</c:v>
                </c:pt>
                <c:pt idx="11">
                  <c:v>Risk Management</c:v>
                </c:pt>
                <c:pt idx="12">
                  <c:v>Security</c:v>
                </c:pt>
                <c:pt idx="13">
                  <c:v>Medical/Occupational Health</c:v>
                </c:pt>
                <c:pt idx="14">
                  <c:v>Another Department</c:v>
                </c:pt>
              </c:strCache>
            </c:strRef>
          </c:cat>
          <c:val>
            <c:numRef>
              <c:f>Sheet1!$C$2:$C$17</c:f>
              <c:numCache>
                <c:formatCode>General</c:formatCode>
                <c:ptCount val="16"/>
              </c:numCache>
            </c:numRef>
          </c:val>
          <c:extLst>
            <c:ext xmlns:c16="http://schemas.microsoft.com/office/drawing/2014/chart" uri="{C3380CC4-5D6E-409C-BE32-E72D297353CC}">
              <c16:uniqueId val="{00000001-6615-F64E-9F8E-A336A0EC0EB0}"/>
            </c:ext>
          </c:extLst>
        </c:ser>
        <c:ser>
          <c:idx val="2"/>
          <c:order val="2"/>
          <c:tx>
            <c:strRef>
              <c:f>Sheet1!$D$1</c:f>
              <c:strCache>
                <c:ptCount val="1"/>
                <c:pt idx="0">
                  <c:v>Column3</c:v>
                </c:pt>
              </c:strCache>
            </c:strRef>
          </c:tx>
          <c:spPr>
            <a:solidFill>
              <a:schemeClr val="accent3"/>
            </a:solidFill>
            <a:ln>
              <a:noFill/>
            </a:ln>
            <a:effectLst/>
          </c:spPr>
          <c:invertIfNegative val="0"/>
          <c:cat>
            <c:strRef>
              <c:f>Sheet1!$A$2:$A$17</c:f>
              <c:strCache>
                <c:ptCount val="15"/>
                <c:pt idx="0">
                  <c:v>Human Resources</c:v>
                </c:pt>
                <c:pt idx="1">
                  <c:v>Finance</c:v>
                </c:pt>
                <c:pt idx="2">
                  <c:v>Operations</c:v>
                </c:pt>
                <c:pt idx="3">
                  <c:v>Sales &amp; Marketing</c:v>
                </c:pt>
                <c:pt idx="4">
                  <c:v>Purchasing</c:v>
                </c:pt>
                <c:pt idx="5">
                  <c:v>Buisness Resilience</c:v>
                </c:pt>
                <c:pt idx="6">
                  <c:v>Legal</c:v>
                </c:pt>
                <c:pt idx="7">
                  <c:v>C-Suite</c:v>
                </c:pt>
                <c:pt idx="8">
                  <c:v>The Board</c:v>
                </c:pt>
                <c:pt idx="9">
                  <c:v>Global Mobillity</c:v>
                </c:pt>
                <c:pt idx="10">
                  <c:v>Health, Safety &amp; Environment</c:v>
                </c:pt>
                <c:pt idx="11">
                  <c:v>Risk Management</c:v>
                </c:pt>
                <c:pt idx="12">
                  <c:v>Security</c:v>
                </c:pt>
                <c:pt idx="13">
                  <c:v>Medical/Occupational Health</c:v>
                </c:pt>
                <c:pt idx="14">
                  <c:v>Another Department</c:v>
                </c:pt>
              </c:strCache>
            </c:strRef>
          </c:cat>
          <c:val>
            <c:numRef>
              <c:f>Sheet1!$D$2:$D$17</c:f>
              <c:numCache>
                <c:formatCode>General</c:formatCode>
                <c:ptCount val="16"/>
              </c:numCache>
            </c:numRef>
          </c:val>
          <c:extLst>
            <c:ext xmlns:c16="http://schemas.microsoft.com/office/drawing/2014/chart" uri="{C3380CC4-5D6E-409C-BE32-E72D297353CC}">
              <c16:uniqueId val="{00000002-6615-F64E-9F8E-A336A0EC0EB0}"/>
            </c:ext>
          </c:extLst>
        </c:ser>
        <c:dLbls>
          <c:showLegendKey val="0"/>
          <c:showVal val="0"/>
          <c:showCatName val="0"/>
          <c:showSerName val="0"/>
          <c:showPercent val="0"/>
          <c:showBubbleSize val="0"/>
        </c:dLbls>
        <c:gapWidth val="135"/>
        <c:overlap val="100"/>
        <c:axId val="2020920016"/>
        <c:axId val="2021039440"/>
      </c:barChart>
      <c:catAx>
        <c:axId val="2020920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rgbClr val="232762"/>
                </a:solidFill>
                <a:latin typeface="Arial" panose="020B0604020202020204" pitchFamily="34" charset="0"/>
                <a:ea typeface="+mn-ea"/>
                <a:cs typeface="Arial" panose="020B0604020202020204" pitchFamily="34" charset="0"/>
              </a:defRPr>
            </a:pPr>
            <a:endParaRPr lang="en-US"/>
          </a:p>
        </c:txPr>
        <c:crossAx val="2021039440"/>
        <c:crosses val="autoZero"/>
        <c:auto val="1"/>
        <c:lblAlgn val="ctr"/>
        <c:lblOffset val="100"/>
        <c:noMultiLvlLbl val="0"/>
      </c:catAx>
      <c:valAx>
        <c:axId val="2021039440"/>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rgbClr val="232762"/>
                </a:solidFill>
                <a:latin typeface="Arial" panose="020B0604020202020204" pitchFamily="34" charset="0"/>
                <a:ea typeface="+mn-ea"/>
                <a:cs typeface="Arial" panose="020B0604020202020204" pitchFamily="34" charset="0"/>
              </a:defRPr>
            </a:pPr>
            <a:endParaRPr lang="en-US"/>
          </a:p>
        </c:txPr>
        <c:crossAx val="20209200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D931-734B-B913-C0681FAC980A}"/>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D931-734B-B913-C0681FAC980A}"/>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D931-734B-B913-C0681FAC980A}"/>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D931-734B-B913-C0681FAC980A}"/>
              </c:ext>
            </c:extLst>
          </c:dPt>
          <c:cat>
            <c:numRef>
              <c:f>Sheet1!$A$2:$A$5</c:f>
              <c:numCache>
                <c:formatCode>General</c:formatCode>
                <c:ptCount val="4"/>
              </c:numCache>
            </c:numRef>
          </c:cat>
          <c:val>
            <c:numRef>
              <c:f>Sheet1!$B$2:$B$5</c:f>
              <c:numCache>
                <c:formatCode>General</c:formatCode>
                <c:ptCount val="4"/>
                <c:pt idx="0">
                  <c:v>11</c:v>
                </c:pt>
                <c:pt idx="1">
                  <c:v>89</c:v>
                </c:pt>
              </c:numCache>
            </c:numRef>
          </c:val>
          <c:extLst>
            <c:ext xmlns:c16="http://schemas.microsoft.com/office/drawing/2014/chart" uri="{C3380CC4-5D6E-409C-BE32-E72D297353CC}">
              <c16:uniqueId val="{00000008-D931-734B-B913-C0681FAC980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C7DF-7F44-92D9-E73877FA3BE8}"/>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C7DF-7F44-92D9-E73877FA3BE8}"/>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C7DF-7F44-92D9-E73877FA3BE8}"/>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C7DF-7F44-92D9-E73877FA3BE8}"/>
              </c:ext>
            </c:extLst>
          </c:dPt>
          <c:cat>
            <c:numRef>
              <c:f>Sheet1!$A$2:$A$5</c:f>
              <c:numCache>
                <c:formatCode>General</c:formatCode>
                <c:ptCount val="4"/>
              </c:numCache>
            </c:numRef>
          </c:cat>
          <c:val>
            <c:numRef>
              <c:f>Sheet1!$B$2:$B$5</c:f>
              <c:numCache>
                <c:formatCode>General</c:formatCode>
                <c:ptCount val="4"/>
                <c:pt idx="0">
                  <c:v>65</c:v>
                </c:pt>
                <c:pt idx="1">
                  <c:v>25</c:v>
                </c:pt>
              </c:numCache>
            </c:numRef>
          </c:val>
          <c:extLst>
            <c:ext xmlns:c16="http://schemas.microsoft.com/office/drawing/2014/chart" uri="{C3380CC4-5D6E-409C-BE32-E72D297353CC}">
              <c16:uniqueId val="{00000008-C7DF-7F44-92D9-E73877FA3BE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673A-674A-9F8A-F2EE68571CA0}"/>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673A-674A-9F8A-F2EE68571CA0}"/>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673A-674A-9F8A-F2EE68571CA0}"/>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673A-674A-9F8A-F2EE68571CA0}"/>
              </c:ext>
            </c:extLst>
          </c:dPt>
          <c:cat>
            <c:numRef>
              <c:f>Sheet1!$A$2:$A$5</c:f>
              <c:numCache>
                <c:formatCode>General</c:formatCode>
                <c:ptCount val="4"/>
              </c:numCache>
            </c:numRef>
          </c:cat>
          <c:val>
            <c:numRef>
              <c:f>Sheet1!$B$2:$B$5</c:f>
              <c:numCache>
                <c:formatCode>General</c:formatCode>
                <c:ptCount val="4"/>
                <c:pt idx="0">
                  <c:v>23</c:v>
                </c:pt>
                <c:pt idx="1">
                  <c:v>77</c:v>
                </c:pt>
              </c:numCache>
            </c:numRef>
          </c:val>
          <c:extLst>
            <c:ext xmlns:c16="http://schemas.microsoft.com/office/drawing/2014/chart" uri="{C3380CC4-5D6E-409C-BE32-E72D297353CC}">
              <c16:uniqueId val="{00000008-673A-674A-9F8A-F2EE68571CA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38D5-2B4E-BBDF-4B361047B109}"/>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38D5-2B4E-BBDF-4B361047B109}"/>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38D5-2B4E-BBDF-4B361047B109}"/>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38D5-2B4E-BBDF-4B361047B109}"/>
              </c:ext>
            </c:extLst>
          </c:dPt>
          <c:cat>
            <c:numRef>
              <c:f>Sheet1!$A$2:$A$5</c:f>
              <c:numCache>
                <c:formatCode>General</c:formatCode>
                <c:ptCount val="4"/>
              </c:numCache>
            </c:numRef>
          </c:cat>
          <c:val>
            <c:numRef>
              <c:f>Sheet1!$B$2:$B$5</c:f>
              <c:numCache>
                <c:formatCode>General</c:formatCode>
                <c:ptCount val="4"/>
                <c:pt idx="0">
                  <c:v>27</c:v>
                </c:pt>
                <c:pt idx="1">
                  <c:v>73</c:v>
                </c:pt>
              </c:numCache>
            </c:numRef>
          </c:val>
          <c:extLst>
            <c:ext xmlns:c16="http://schemas.microsoft.com/office/drawing/2014/chart" uri="{C3380CC4-5D6E-409C-BE32-E72D297353CC}">
              <c16:uniqueId val="{00000008-38D5-2B4E-BBDF-4B361047B10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EA31-0641-ADC3-24F8E5263AF0}"/>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EA31-0641-ADC3-24F8E5263AF0}"/>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EA31-0641-ADC3-24F8E5263AF0}"/>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EA31-0641-ADC3-24F8E5263AF0}"/>
              </c:ext>
            </c:extLst>
          </c:dPt>
          <c:cat>
            <c:numRef>
              <c:f>Sheet1!$A$2:$A$5</c:f>
              <c:numCache>
                <c:formatCode>General</c:formatCode>
                <c:ptCount val="4"/>
              </c:numCache>
            </c:numRef>
          </c:cat>
          <c:val>
            <c:numRef>
              <c:f>Sheet1!$B$2:$B$5</c:f>
              <c:numCache>
                <c:formatCode>General</c:formatCode>
                <c:ptCount val="4"/>
                <c:pt idx="0">
                  <c:v>24</c:v>
                </c:pt>
                <c:pt idx="1">
                  <c:v>76</c:v>
                </c:pt>
              </c:numCache>
            </c:numRef>
          </c:val>
          <c:extLst>
            <c:ext xmlns:c16="http://schemas.microsoft.com/office/drawing/2014/chart" uri="{C3380CC4-5D6E-409C-BE32-E72D297353CC}">
              <c16:uniqueId val="{00000008-EA31-0641-ADC3-24F8E5263AF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515C-1F4F-AA59-D194A13B7DBE}"/>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515C-1F4F-AA59-D194A13B7DBE}"/>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515C-1F4F-AA59-D194A13B7DBE}"/>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515C-1F4F-AA59-D194A13B7DBE}"/>
              </c:ext>
            </c:extLst>
          </c:dPt>
          <c:cat>
            <c:numRef>
              <c:f>Sheet1!$A$2:$A$5</c:f>
              <c:numCache>
                <c:formatCode>General</c:formatCode>
                <c:ptCount val="4"/>
              </c:numCache>
            </c:numRef>
          </c:cat>
          <c:val>
            <c:numRef>
              <c:f>Sheet1!$B$2:$B$5</c:f>
              <c:numCache>
                <c:formatCode>General</c:formatCode>
                <c:ptCount val="4"/>
                <c:pt idx="0">
                  <c:v>7</c:v>
                </c:pt>
                <c:pt idx="1">
                  <c:v>93</c:v>
                </c:pt>
              </c:numCache>
            </c:numRef>
          </c:val>
          <c:extLst>
            <c:ext xmlns:c16="http://schemas.microsoft.com/office/drawing/2014/chart" uri="{C3380CC4-5D6E-409C-BE32-E72D297353CC}">
              <c16:uniqueId val="{00000008-515C-1F4F-AA59-D194A13B7DB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413B-6842-9789-E34E5771EA91}"/>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413B-6842-9789-E34E5771EA91}"/>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413B-6842-9789-E34E5771EA91}"/>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413B-6842-9789-E34E5771EA91}"/>
              </c:ext>
            </c:extLst>
          </c:dPt>
          <c:cat>
            <c:numRef>
              <c:f>Sheet1!$A$2:$A$5</c:f>
              <c:numCache>
                <c:formatCode>General</c:formatCode>
                <c:ptCount val="4"/>
              </c:numCache>
            </c:numRef>
          </c:cat>
          <c:val>
            <c:numRef>
              <c:f>Sheet1!$B$2:$B$5</c:f>
              <c:numCache>
                <c:formatCode>General</c:formatCode>
                <c:ptCount val="4"/>
                <c:pt idx="0">
                  <c:v>7</c:v>
                </c:pt>
                <c:pt idx="1">
                  <c:v>93</c:v>
                </c:pt>
              </c:numCache>
            </c:numRef>
          </c:val>
          <c:extLst>
            <c:ext xmlns:c16="http://schemas.microsoft.com/office/drawing/2014/chart" uri="{C3380CC4-5D6E-409C-BE32-E72D297353CC}">
              <c16:uniqueId val="{00000008-413B-6842-9789-E34E5771EA91}"/>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7C27-4D48-B799-B04FE7E4BB3A}"/>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7C27-4D48-B799-B04FE7E4BB3A}"/>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7C27-4D48-B799-B04FE7E4BB3A}"/>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7C27-4D48-B799-B04FE7E4BB3A}"/>
              </c:ext>
            </c:extLst>
          </c:dPt>
          <c:cat>
            <c:numRef>
              <c:f>Sheet1!$A$2:$A$5</c:f>
              <c:numCache>
                <c:formatCode>General</c:formatCode>
                <c:ptCount val="4"/>
              </c:numCache>
            </c:numRef>
          </c:cat>
          <c:val>
            <c:numRef>
              <c:f>Sheet1!$B$2:$B$5</c:f>
              <c:numCache>
                <c:formatCode>General</c:formatCode>
                <c:ptCount val="4"/>
                <c:pt idx="0">
                  <c:v>11</c:v>
                </c:pt>
                <c:pt idx="1">
                  <c:v>89</c:v>
                </c:pt>
              </c:numCache>
            </c:numRef>
          </c:val>
          <c:extLst>
            <c:ext xmlns:c16="http://schemas.microsoft.com/office/drawing/2014/chart" uri="{C3380CC4-5D6E-409C-BE32-E72D297353CC}">
              <c16:uniqueId val="{00000008-7C27-4D48-B799-B04FE7E4BB3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C06C-DB45-932F-03A1BE90B275}"/>
              </c:ext>
            </c:extLst>
          </c:dPt>
          <c:dPt>
            <c:idx val="1"/>
            <c:bubble3D val="0"/>
            <c:spPr>
              <a:solidFill>
                <a:srgbClr val="6988C0"/>
              </a:solidFill>
              <a:ln w="19050">
                <a:solidFill>
                  <a:schemeClr val="lt1"/>
                </a:solidFill>
              </a:ln>
              <a:effectLst/>
            </c:spPr>
            <c:extLst>
              <c:ext xmlns:c16="http://schemas.microsoft.com/office/drawing/2014/chart" uri="{C3380CC4-5D6E-409C-BE32-E72D297353CC}">
                <c16:uniqueId val="{00000003-C06C-DB45-932F-03A1BE90B275}"/>
              </c:ext>
            </c:extLst>
          </c:dPt>
          <c:dPt>
            <c:idx val="2"/>
            <c:bubble3D val="0"/>
            <c:spPr>
              <a:solidFill>
                <a:srgbClr val="DD2484"/>
              </a:solidFill>
              <a:ln w="19050">
                <a:solidFill>
                  <a:schemeClr val="lt1"/>
                </a:solidFill>
              </a:ln>
              <a:effectLst/>
            </c:spPr>
            <c:extLst>
              <c:ext xmlns:c16="http://schemas.microsoft.com/office/drawing/2014/chart" uri="{C3380CC4-5D6E-409C-BE32-E72D297353CC}">
                <c16:uniqueId val="{00000005-C06C-DB45-932F-03A1BE90B275}"/>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C06C-DB45-932F-03A1BE90B275}"/>
              </c:ext>
            </c:extLst>
          </c:dPt>
          <c:cat>
            <c:numRef>
              <c:f>Sheet1!$A$2:$A$5</c:f>
              <c:numCache>
                <c:formatCode>General</c:formatCode>
                <c:ptCount val="4"/>
              </c:numCache>
            </c:numRef>
          </c:cat>
          <c:val>
            <c:numRef>
              <c:f>Sheet1!$B$2:$B$5</c:f>
              <c:numCache>
                <c:formatCode>General</c:formatCode>
                <c:ptCount val="4"/>
                <c:pt idx="0">
                  <c:v>24</c:v>
                </c:pt>
                <c:pt idx="1">
                  <c:v>76</c:v>
                </c:pt>
              </c:numCache>
            </c:numRef>
          </c:val>
          <c:extLst>
            <c:ext xmlns:c16="http://schemas.microsoft.com/office/drawing/2014/chart" uri="{C3380CC4-5D6E-409C-BE32-E72D297353CC}">
              <c16:uniqueId val="{00000008-C06C-DB45-932F-03A1BE90B27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645448104852997"/>
          <c:y val="3.2518425167817888E-2"/>
          <c:w val="0.42071059156925256"/>
          <c:h val="0.8603588525767768"/>
        </c:manualLayout>
      </c:layout>
      <c:barChart>
        <c:barDir val="bar"/>
        <c:grouping val="stacked"/>
        <c:varyColors val="0"/>
        <c:ser>
          <c:idx val="0"/>
          <c:order val="0"/>
          <c:tx>
            <c:strRef>
              <c:f>Sheet1!$B$1</c:f>
              <c:strCache>
                <c:ptCount val="1"/>
                <c:pt idx="0">
                  <c:v>Agree </c:v>
                </c:pt>
              </c:strCache>
            </c:strRef>
          </c:tx>
          <c:spPr>
            <a:gradFill flip="none" rotWithShape="1">
              <a:gsLst>
                <a:gs pos="0">
                  <a:srgbClr val="6C206B"/>
                </a:gs>
                <a:gs pos="99000">
                  <a:srgbClr val="DD2484"/>
                </a:gs>
              </a:gsLst>
              <a:lin ang="0" scaled="1"/>
              <a:tileRect/>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5"/>
                <c:pt idx="0">
                  <c:v>Our people have higher expectations about duty of care than ever before</c:v>
                </c:pt>
                <c:pt idx="1">
                  <c:v>Today, businesses are expected to pick up health and security responsibilities that used to be taken on by governments</c:v>
                </c:pt>
                <c:pt idx="2">
                  <c:v>Increasingly, our organisation's duty of care extends beyond our immediate employees to their families and dependents</c:v>
                </c:pt>
                <c:pt idx="3">
                  <c:v>Crisis fatigue is a significant issue for our organisation</c:v>
                </c:pt>
                <c:pt idx="4">
                  <c:v>Our people expect our organisation to take a stand on socio-political issues that are important to them</c:v>
                </c:pt>
              </c:strCache>
            </c:strRef>
          </c:cat>
          <c:val>
            <c:numRef>
              <c:f>Sheet1!$B$2:$B$21</c:f>
              <c:numCache>
                <c:formatCode>General</c:formatCode>
                <c:ptCount val="5"/>
                <c:pt idx="0">
                  <c:v>75</c:v>
                </c:pt>
                <c:pt idx="1">
                  <c:v>70</c:v>
                </c:pt>
                <c:pt idx="2">
                  <c:v>64</c:v>
                </c:pt>
                <c:pt idx="3">
                  <c:v>53</c:v>
                </c:pt>
                <c:pt idx="4">
                  <c:v>50</c:v>
                </c:pt>
              </c:numCache>
            </c:numRef>
          </c:val>
          <c:extLst>
            <c:ext xmlns:c16="http://schemas.microsoft.com/office/drawing/2014/chart" uri="{C3380CC4-5D6E-409C-BE32-E72D297353CC}">
              <c16:uniqueId val="{00000000-AE12-2C4B-AAFE-9E8D936180EF}"/>
            </c:ext>
          </c:extLst>
        </c:ser>
        <c:ser>
          <c:idx val="1"/>
          <c:order val="1"/>
          <c:tx>
            <c:strRef>
              <c:f>Sheet1!$C$1</c:f>
              <c:strCache>
                <c:ptCount val="1"/>
                <c:pt idx="0">
                  <c:v>Disagree </c:v>
                </c:pt>
              </c:strCache>
            </c:strRef>
          </c:tx>
          <c:spPr>
            <a:gradFill>
              <a:gsLst>
                <a:gs pos="0">
                  <a:srgbClr val="2D4696"/>
                </a:gs>
                <a:gs pos="100000">
                  <a:srgbClr val="6988C0"/>
                </a:gs>
              </a:gsLst>
              <a:lin ang="108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5"/>
                <c:pt idx="0">
                  <c:v>Our people have higher expectations about duty of care than ever before</c:v>
                </c:pt>
                <c:pt idx="1">
                  <c:v>Today, businesses are expected to pick up health and security responsibilities that used to be taken on by governments</c:v>
                </c:pt>
                <c:pt idx="2">
                  <c:v>Increasingly, our organisation's duty of care extends beyond our immediate employees to their families and dependents</c:v>
                </c:pt>
                <c:pt idx="3">
                  <c:v>Crisis fatigue is a significant issue for our organisation</c:v>
                </c:pt>
                <c:pt idx="4">
                  <c:v>Our people expect our organisation to take a stand on socio-political issues that are important to them</c:v>
                </c:pt>
              </c:strCache>
            </c:strRef>
          </c:cat>
          <c:val>
            <c:numRef>
              <c:f>Sheet1!$C$2:$C$21</c:f>
              <c:numCache>
                <c:formatCode>General</c:formatCode>
                <c:ptCount val="5"/>
                <c:pt idx="0">
                  <c:v>-7</c:v>
                </c:pt>
                <c:pt idx="1">
                  <c:v>-8</c:v>
                </c:pt>
                <c:pt idx="2">
                  <c:v>-13</c:v>
                </c:pt>
                <c:pt idx="3">
                  <c:v>-19</c:v>
                </c:pt>
                <c:pt idx="4">
                  <c:v>-20</c:v>
                </c:pt>
              </c:numCache>
            </c:numRef>
          </c:val>
          <c:extLst>
            <c:ext xmlns:c16="http://schemas.microsoft.com/office/drawing/2014/chart" uri="{C3380CC4-5D6E-409C-BE32-E72D297353CC}">
              <c16:uniqueId val="{00000001-AE12-2C4B-AAFE-9E8D936180EF}"/>
            </c:ext>
          </c:extLst>
        </c:ser>
        <c:dLbls>
          <c:dLblPos val="ctr"/>
          <c:showLegendKey val="0"/>
          <c:showVal val="1"/>
          <c:showCatName val="0"/>
          <c:showSerName val="0"/>
          <c:showPercent val="0"/>
          <c:showBubbleSize val="0"/>
        </c:dLbls>
        <c:gapWidth val="70"/>
        <c:overlap val="100"/>
        <c:axId val="925328063"/>
        <c:axId val="106436464"/>
      </c:barChart>
      <c:catAx>
        <c:axId val="925328063"/>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0" spcFirstLastPara="1" vertOverflow="ellipsis" wrap="square" anchor="b" anchorCtr="0"/>
          <a:lstStyle/>
          <a:p>
            <a:pPr>
              <a:defRPr sz="1100" b="0" i="0" u="none" strike="noStrike" kern="1200" baseline="0">
                <a:solidFill>
                  <a:srgbClr val="232762"/>
                </a:solidFill>
                <a:latin typeface="Arial" panose="020B0604020202020204" pitchFamily="34" charset="0"/>
                <a:ea typeface="+mn-ea"/>
                <a:cs typeface="Arial" panose="020B0604020202020204" pitchFamily="34" charset="0"/>
              </a:defRPr>
            </a:pPr>
            <a:endParaRPr lang="en-US"/>
          </a:p>
        </c:txPr>
        <c:crossAx val="106436464"/>
        <c:crosses val="autoZero"/>
        <c:auto val="1"/>
        <c:lblAlgn val="ctr"/>
        <c:lblOffset val="100"/>
        <c:noMultiLvlLbl val="0"/>
      </c:catAx>
      <c:valAx>
        <c:axId val="106436464"/>
        <c:scaling>
          <c:orientation val="minMax"/>
          <c:min val="-100"/>
        </c:scaling>
        <c:delete val="1"/>
        <c:axPos val="t"/>
        <c:numFmt formatCode="General" sourceLinked="1"/>
        <c:majorTickMark val="none"/>
        <c:minorTickMark val="none"/>
        <c:tickLblPos val="nextTo"/>
        <c:crossAx val="9253280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rgbClr val="232762"/>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17D1-EA4F-80EC-98AAA1CB044A}"/>
              </c:ext>
            </c:extLst>
          </c:dPt>
          <c:dPt>
            <c:idx val="1"/>
            <c:bubble3D val="0"/>
            <c:spPr>
              <a:solidFill>
                <a:srgbClr val="232762"/>
              </a:solidFill>
              <a:ln w="19050">
                <a:solidFill>
                  <a:schemeClr val="lt1"/>
                </a:solidFill>
              </a:ln>
              <a:effectLst/>
            </c:spPr>
            <c:extLst>
              <c:ext xmlns:c16="http://schemas.microsoft.com/office/drawing/2014/chart" uri="{C3380CC4-5D6E-409C-BE32-E72D297353CC}">
                <c16:uniqueId val="{00000003-17D1-EA4F-80EC-98AAA1CB044A}"/>
              </c:ext>
            </c:extLst>
          </c:dPt>
          <c:dPt>
            <c:idx val="2"/>
            <c:bubble3D val="0"/>
            <c:spPr>
              <a:solidFill>
                <a:srgbClr val="6988C0"/>
              </a:solidFill>
              <a:ln w="19050">
                <a:solidFill>
                  <a:schemeClr val="lt1"/>
                </a:solidFill>
              </a:ln>
              <a:effectLst/>
            </c:spPr>
            <c:extLst>
              <c:ext xmlns:c16="http://schemas.microsoft.com/office/drawing/2014/chart" uri="{C3380CC4-5D6E-409C-BE32-E72D297353CC}">
                <c16:uniqueId val="{00000005-17D1-EA4F-80EC-98AAA1CB044A}"/>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17D1-EA4F-80EC-98AAA1CB044A}"/>
              </c:ext>
            </c:extLst>
          </c:dPt>
          <c:cat>
            <c:numRef>
              <c:f>Sheet1!$A$2:$A$5</c:f>
              <c:numCache>
                <c:formatCode>General</c:formatCode>
                <c:ptCount val="4"/>
              </c:numCache>
            </c:numRef>
          </c:cat>
          <c:val>
            <c:numRef>
              <c:f>Sheet1!$B$2:$B$5</c:f>
              <c:numCache>
                <c:formatCode>General</c:formatCode>
                <c:ptCount val="4"/>
                <c:pt idx="0">
                  <c:v>71</c:v>
                </c:pt>
                <c:pt idx="1">
                  <c:v>27</c:v>
                </c:pt>
                <c:pt idx="2">
                  <c:v>3</c:v>
                </c:pt>
              </c:numCache>
            </c:numRef>
          </c:val>
          <c:extLst>
            <c:ext xmlns:c16="http://schemas.microsoft.com/office/drawing/2014/chart" uri="{C3380CC4-5D6E-409C-BE32-E72D297353CC}">
              <c16:uniqueId val="{00000008-17D1-EA4F-80EC-98AAA1CB044A}"/>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FE5C-ED49-92B3-799A2BD842E6}"/>
              </c:ext>
            </c:extLst>
          </c:dPt>
          <c:dPt>
            <c:idx val="1"/>
            <c:bubble3D val="0"/>
            <c:spPr>
              <a:solidFill>
                <a:srgbClr val="232762"/>
              </a:solidFill>
              <a:ln w="19050">
                <a:solidFill>
                  <a:schemeClr val="lt1"/>
                </a:solidFill>
              </a:ln>
              <a:effectLst/>
            </c:spPr>
            <c:extLst>
              <c:ext xmlns:c16="http://schemas.microsoft.com/office/drawing/2014/chart" uri="{C3380CC4-5D6E-409C-BE32-E72D297353CC}">
                <c16:uniqueId val="{00000003-FE5C-ED49-92B3-799A2BD842E6}"/>
              </c:ext>
            </c:extLst>
          </c:dPt>
          <c:dPt>
            <c:idx val="2"/>
            <c:bubble3D val="0"/>
            <c:spPr>
              <a:solidFill>
                <a:srgbClr val="6988C0"/>
              </a:solidFill>
              <a:ln w="19050">
                <a:solidFill>
                  <a:schemeClr val="lt1"/>
                </a:solidFill>
              </a:ln>
              <a:effectLst/>
            </c:spPr>
            <c:extLst>
              <c:ext xmlns:c16="http://schemas.microsoft.com/office/drawing/2014/chart" uri="{C3380CC4-5D6E-409C-BE32-E72D297353CC}">
                <c16:uniqueId val="{00000005-FE5C-ED49-92B3-799A2BD842E6}"/>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FE5C-ED49-92B3-799A2BD842E6}"/>
              </c:ext>
            </c:extLst>
          </c:dPt>
          <c:cat>
            <c:numRef>
              <c:f>Sheet1!$A$2:$A$5</c:f>
              <c:numCache>
                <c:formatCode>General</c:formatCode>
                <c:ptCount val="4"/>
              </c:numCache>
            </c:numRef>
          </c:cat>
          <c:val>
            <c:numRef>
              <c:f>Sheet1!$B$2:$B$5</c:f>
              <c:numCache>
                <c:formatCode>General</c:formatCode>
                <c:ptCount val="4"/>
                <c:pt idx="0">
                  <c:v>62</c:v>
                </c:pt>
                <c:pt idx="1">
                  <c:v>20</c:v>
                </c:pt>
                <c:pt idx="2">
                  <c:v>18</c:v>
                </c:pt>
              </c:numCache>
            </c:numRef>
          </c:val>
          <c:extLst>
            <c:ext xmlns:c16="http://schemas.microsoft.com/office/drawing/2014/chart" uri="{C3380CC4-5D6E-409C-BE32-E72D297353CC}">
              <c16:uniqueId val="{00000008-FE5C-ED49-92B3-799A2BD842E6}"/>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0E7B-E848-B186-9BC02C6B178F}"/>
              </c:ext>
            </c:extLst>
          </c:dPt>
          <c:dPt>
            <c:idx val="1"/>
            <c:bubble3D val="0"/>
            <c:spPr>
              <a:solidFill>
                <a:srgbClr val="232762"/>
              </a:solidFill>
              <a:ln w="19050">
                <a:solidFill>
                  <a:schemeClr val="lt1"/>
                </a:solidFill>
              </a:ln>
              <a:effectLst/>
            </c:spPr>
            <c:extLst>
              <c:ext xmlns:c16="http://schemas.microsoft.com/office/drawing/2014/chart" uri="{C3380CC4-5D6E-409C-BE32-E72D297353CC}">
                <c16:uniqueId val="{00000003-0E7B-E848-B186-9BC02C6B178F}"/>
              </c:ext>
            </c:extLst>
          </c:dPt>
          <c:dPt>
            <c:idx val="2"/>
            <c:bubble3D val="0"/>
            <c:spPr>
              <a:solidFill>
                <a:srgbClr val="6988C0"/>
              </a:solidFill>
              <a:ln w="19050">
                <a:solidFill>
                  <a:schemeClr val="lt1"/>
                </a:solidFill>
              </a:ln>
              <a:effectLst/>
            </c:spPr>
            <c:extLst>
              <c:ext xmlns:c16="http://schemas.microsoft.com/office/drawing/2014/chart" uri="{C3380CC4-5D6E-409C-BE32-E72D297353CC}">
                <c16:uniqueId val="{00000005-0E7B-E848-B186-9BC02C6B178F}"/>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0E7B-E848-B186-9BC02C6B178F}"/>
              </c:ext>
            </c:extLst>
          </c:dPt>
          <c:cat>
            <c:numRef>
              <c:f>Sheet1!$A$2:$A$5</c:f>
              <c:numCache>
                <c:formatCode>General</c:formatCode>
                <c:ptCount val="4"/>
              </c:numCache>
            </c:numRef>
          </c:cat>
          <c:val>
            <c:numRef>
              <c:f>Sheet1!$B$2:$B$5</c:f>
              <c:numCache>
                <c:formatCode>General</c:formatCode>
                <c:ptCount val="4"/>
                <c:pt idx="0">
                  <c:v>64</c:v>
                </c:pt>
                <c:pt idx="1">
                  <c:v>21</c:v>
                </c:pt>
                <c:pt idx="2">
                  <c:v>11</c:v>
                </c:pt>
              </c:numCache>
            </c:numRef>
          </c:val>
          <c:extLst>
            <c:ext xmlns:c16="http://schemas.microsoft.com/office/drawing/2014/chart" uri="{C3380CC4-5D6E-409C-BE32-E72D297353CC}">
              <c16:uniqueId val="{00000008-0E7B-E848-B186-9BC02C6B178F}"/>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9392-194B-9D54-FC3246A8DFC7}"/>
              </c:ext>
            </c:extLst>
          </c:dPt>
          <c:dPt>
            <c:idx val="1"/>
            <c:bubble3D val="0"/>
            <c:spPr>
              <a:solidFill>
                <a:srgbClr val="232762"/>
              </a:solidFill>
              <a:ln w="19050">
                <a:solidFill>
                  <a:schemeClr val="lt1"/>
                </a:solidFill>
              </a:ln>
              <a:effectLst/>
            </c:spPr>
            <c:extLst>
              <c:ext xmlns:c16="http://schemas.microsoft.com/office/drawing/2014/chart" uri="{C3380CC4-5D6E-409C-BE32-E72D297353CC}">
                <c16:uniqueId val="{00000003-9392-194B-9D54-FC3246A8DFC7}"/>
              </c:ext>
            </c:extLst>
          </c:dPt>
          <c:dPt>
            <c:idx val="2"/>
            <c:bubble3D val="0"/>
            <c:spPr>
              <a:solidFill>
                <a:srgbClr val="6988C0"/>
              </a:solidFill>
              <a:ln w="19050">
                <a:solidFill>
                  <a:schemeClr val="lt1"/>
                </a:solidFill>
              </a:ln>
              <a:effectLst/>
            </c:spPr>
            <c:extLst>
              <c:ext xmlns:c16="http://schemas.microsoft.com/office/drawing/2014/chart" uri="{C3380CC4-5D6E-409C-BE32-E72D297353CC}">
                <c16:uniqueId val="{00000005-9392-194B-9D54-FC3246A8DFC7}"/>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9392-194B-9D54-FC3246A8DFC7}"/>
              </c:ext>
            </c:extLst>
          </c:dPt>
          <c:cat>
            <c:numRef>
              <c:f>Sheet1!$A$2:$A$5</c:f>
              <c:numCache>
                <c:formatCode>General</c:formatCode>
                <c:ptCount val="4"/>
              </c:numCache>
            </c:numRef>
          </c:cat>
          <c:val>
            <c:numRef>
              <c:f>Sheet1!$B$2:$B$5</c:f>
              <c:numCache>
                <c:formatCode>General</c:formatCode>
                <c:ptCount val="4"/>
                <c:pt idx="0">
                  <c:v>64</c:v>
                </c:pt>
                <c:pt idx="1">
                  <c:v>29</c:v>
                </c:pt>
                <c:pt idx="2">
                  <c:v>7</c:v>
                </c:pt>
              </c:numCache>
            </c:numRef>
          </c:val>
          <c:extLst>
            <c:ext xmlns:c16="http://schemas.microsoft.com/office/drawing/2014/chart" uri="{C3380CC4-5D6E-409C-BE32-E72D297353CC}">
              <c16:uniqueId val="{00000008-9392-194B-9D54-FC3246A8DFC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E438-E349-A263-E07225B5B693}"/>
              </c:ext>
            </c:extLst>
          </c:dPt>
          <c:dPt>
            <c:idx val="1"/>
            <c:bubble3D val="0"/>
            <c:spPr>
              <a:solidFill>
                <a:srgbClr val="232762"/>
              </a:solidFill>
              <a:ln w="19050">
                <a:solidFill>
                  <a:schemeClr val="lt1"/>
                </a:solidFill>
              </a:ln>
              <a:effectLst/>
            </c:spPr>
            <c:extLst>
              <c:ext xmlns:c16="http://schemas.microsoft.com/office/drawing/2014/chart" uri="{C3380CC4-5D6E-409C-BE32-E72D297353CC}">
                <c16:uniqueId val="{00000003-E438-E349-A263-E07225B5B693}"/>
              </c:ext>
            </c:extLst>
          </c:dPt>
          <c:dPt>
            <c:idx val="2"/>
            <c:bubble3D val="0"/>
            <c:spPr>
              <a:solidFill>
                <a:srgbClr val="6988C0"/>
              </a:solidFill>
              <a:ln w="19050">
                <a:solidFill>
                  <a:schemeClr val="lt1"/>
                </a:solidFill>
              </a:ln>
              <a:effectLst/>
            </c:spPr>
            <c:extLst>
              <c:ext xmlns:c16="http://schemas.microsoft.com/office/drawing/2014/chart" uri="{C3380CC4-5D6E-409C-BE32-E72D297353CC}">
                <c16:uniqueId val="{00000005-E438-E349-A263-E07225B5B693}"/>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E438-E349-A263-E07225B5B693}"/>
              </c:ext>
            </c:extLst>
          </c:dPt>
          <c:cat>
            <c:numRef>
              <c:f>Sheet1!$A$2:$A$5</c:f>
              <c:numCache>
                <c:formatCode>General</c:formatCode>
                <c:ptCount val="4"/>
              </c:numCache>
            </c:numRef>
          </c:cat>
          <c:val>
            <c:numRef>
              <c:f>Sheet1!$B$2:$B$5</c:f>
              <c:numCache>
                <c:formatCode>General</c:formatCode>
                <c:ptCount val="4"/>
                <c:pt idx="0">
                  <c:v>69</c:v>
                </c:pt>
                <c:pt idx="1">
                  <c:v>26</c:v>
                </c:pt>
                <c:pt idx="2">
                  <c:v>2</c:v>
                </c:pt>
              </c:numCache>
            </c:numRef>
          </c:val>
          <c:extLst>
            <c:ext xmlns:c16="http://schemas.microsoft.com/office/drawing/2014/chart" uri="{C3380CC4-5D6E-409C-BE32-E72D297353CC}">
              <c16:uniqueId val="{00000008-E438-E349-A263-E07225B5B693}"/>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Column2</c:v>
                </c:pt>
              </c:strCache>
            </c:strRef>
          </c:tx>
          <c:spPr>
            <a:solidFill>
              <a:srgbClr val="DD2484"/>
            </a:solidFill>
          </c:spPr>
          <c:dPt>
            <c:idx val="0"/>
            <c:bubble3D val="0"/>
            <c:spPr>
              <a:solidFill>
                <a:srgbClr val="DD2484"/>
              </a:solidFill>
              <a:ln w="19050">
                <a:solidFill>
                  <a:schemeClr val="lt1"/>
                </a:solidFill>
              </a:ln>
              <a:effectLst/>
            </c:spPr>
            <c:extLst>
              <c:ext xmlns:c16="http://schemas.microsoft.com/office/drawing/2014/chart" uri="{C3380CC4-5D6E-409C-BE32-E72D297353CC}">
                <c16:uniqueId val="{00000001-B44E-8E41-876E-919E34FE44BE}"/>
              </c:ext>
            </c:extLst>
          </c:dPt>
          <c:dPt>
            <c:idx val="1"/>
            <c:bubble3D val="0"/>
            <c:spPr>
              <a:solidFill>
                <a:srgbClr val="232762"/>
              </a:solidFill>
              <a:ln w="19050">
                <a:solidFill>
                  <a:schemeClr val="lt1"/>
                </a:solidFill>
              </a:ln>
              <a:effectLst/>
            </c:spPr>
            <c:extLst>
              <c:ext xmlns:c16="http://schemas.microsoft.com/office/drawing/2014/chart" uri="{C3380CC4-5D6E-409C-BE32-E72D297353CC}">
                <c16:uniqueId val="{00000003-B44E-8E41-876E-919E34FE44BE}"/>
              </c:ext>
            </c:extLst>
          </c:dPt>
          <c:dPt>
            <c:idx val="2"/>
            <c:bubble3D val="0"/>
            <c:spPr>
              <a:solidFill>
                <a:srgbClr val="6988C0"/>
              </a:solidFill>
              <a:ln w="19050">
                <a:solidFill>
                  <a:schemeClr val="lt1"/>
                </a:solidFill>
              </a:ln>
              <a:effectLst/>
            </c:spPr>
            <c:extLst>
              <c:ext xmlns:c16="http://schemas.microsoft.com/office/drawing/2014/chart" uri="{C3380CC4-5D6E-409C-BE32-E72D297353CC}">
                <c16:uniqueId val="{00000005-B44E-8E41-876E-919E34FE44BE}"/>
              </c:ext>
            </c:extLst>
          </c:dPt>
          <c:dPt>
            <c:idx val="3"/>
            <c:bubble3D val="0"/>
            <c:spPr>
              <a:solidFill>
                <a:srgbClr val="DD2484"/>
              </a:solidFill>
              <a:ln w="19050">
                <a:solidFill>
                  <a:schemeClr val="lt1"/>
                </a:solidFill>
              </a:ln>
              <a:effectLst/>
            </c:spPr>
            <c:extLst>
              <c:ext xmlns:c16="http://schemas.microsoft.com/office/drawing/2014/chart" uri="{C3380CC4-5D6E-409C-BE32-E72D297353CC}">
                <c16:uniqueId val="{00000007-B44E-8E41-876E-919E34FE44BE}"/>
              </c:ext>
            </c:extLst>
          </c:dPt>
          <c:cat>
            <c:numRef>
              <c:f>Sheet1!$A$2:$A$5</c:f>
              <c:numCache>
                <c:formatCode>General</c:formatCode>
                <c:ptCount val="4"/>
              </c:numCache>
            </c:numRef>
          </c:cat>
          <c:val>
            <c:numRef>
              <c:f>Sheet1!$B$2:$B$5</c:f>
              <c:numCache>
                <c:formatCode>General</c:formatCode>
                <c:ptCount val="4"/>
                <c:pt idx="0">
                  <c:v>59</c:v>
                </c:pt>
                <c:pt idx="1">
                  <c:v>33</c:v>
                </c:pt>
                <c:pt idx="2">
                  <c:v>8</c:v>
                </c:pt>
              </c:numCache>
            </c:numRef>
          </c:val>
          <c:extLst>
            <c:ext xmlns:c16="http://schemas.microsoft.com/office/drawing/2014/chart" uri="{C3380CC4-5D6E-409C-BE32-E72D297353CC}">
              <c16:uniqueId val="{00000008-B44E-8E41-876E-919E34FE44B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558889951477013E-2"/>
          <c:y val="4.1581929009223681E-2"/>
          <c:w val="0.93877726106276194"/>
          <c:h val="0.7721993982388764"/>
        </c:manualLayout>
      </c:layout>
      <c:lineChart>
        <c:grouping val="standard"/>
        <c:varyColors val="0"/>
        <c:ser>
          <c:idx val="0"/>
          <c:order val="0"/>
          <c:tx>
            <c:strRef>
              <c:f>Sheet1!$B$1</c:f>
              <c:strCache>
                <c:ptCount val="1"/>
                <c:pt idx="0">
                  <c:v>Increased </c:v>
                </c:pt>
              </c:strCache>
            </c:strRef>
          </c:tx>
          <c:spPr>
            <a:ln w="31750" cap="rnd">
              <a:solidFill>
                <a:srgbClr val="DD2484"/>
              </a:solidFill>
              <a:round/>
            </a:ln>
            <a:effectLst/>
          </c:spPr>
          <c:marker>
            <c:symbol val="circle"/>
            <c:size val="17"/>
            <c:spPr>
              <a:solidFill>
                <a:srgbClr val="DD2484"/>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47</c:v>
                </c:pt>
                <c:pt idx="1">
                  <c:v>55.000000000000007</c:v>
                </c:pt>
                <c:pt idx="2">
                  <c:v>42</c:v>
                </c:pt>
                <c:pt idx="3">
                  <c:v>52</c:v>
                </c:pt>
                <c:pt idx="4">
                  <c:v>65</c:v>
                </c:pt>
              </c:numCache>
            </c:numRef>
          </c:val>
          <c:smooth val="0"/>
          <c:extLst>
            <c:ext xmlns:c16="http://schemas.microsoft.com/office/drawing/2014/chart" uri="{C3380CC4-5D6E-409C-BE32-E72D297353CC}">
              <c16:uniqueId val="{00000000-9E09-7342-B885-C2FE8CD846A2}"/>
            </c:ext>
          </c:extLst>
        </c:ser>
        <c:ser>
          <c:idx val="1"/>
          <c:order val="1"/>
          <c:tx>
            <c:strRef>
              <c:f>Sheet1!$C$1</c:f>
              <c:strCache>
                <c:ptCount val="1"/>
                <c:pt idx="0">
                  <c:v>Stayed the Same</c:v>
                </c:pt>
              </c:strCache>
            </c:strRef>
          </c:tx>
          <c:spPr>
            <a:ln w="31750" cap="rnd">
              <a:solidFill>
                <a:srgbClr val="232762"/>
              </a:solidFill>
              <a:round/>
            </a:ln>
            <a:effectLst/>
          </c:spPr>
          <c:marker>
            <c:symbol val="circle"/>
            <c:size val="17"/>
            <c:spPr>
              <a:solidFill>
                <a:srgbClr val="232762"/>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Sheet1!$C$2:$C$6</c:f>
              <c:numCache>
                <c:formatCode>General</c:formatCode>
                <c:ptCount val="5"/>
                <c:pt idx="0">
                  <c:v>44</c:v>
                </c:pt>
                <c:pt idx="1">
                  <c:v>37</c:v>
                </c:pt>
                <c:pt idx="2">
                  <c:v>27</c:v>
                </c:pt>
                <c:pt idx="3">
                  <c:v>31</c:v>
                </c:pt>
                <c:pt idx="4">
                  <c:v>28.000000000000004</c:v>
                </c:pt>
              </c:numCache>
            </c:numRef>
          </c:val>
          <c:smooth val="0"/>
          <c:extLst>
            <c:ext xmlns:c16="http://schemas.microsoft.com/office/drawing/2014/chart" uri="{C3380CC4-5D6E-409C-BE32-E72D297353CC}">
              <c16:uniqueId val="{00000001-9E09-7342-B885-C2FE8CD846A2}"/>
            </c:ext>
          </c:extLst>
        </c:ser>
        <c:ser>
          <c:idx val="2"/>
          <c:order val="2"/>
          <c:tx>
            <c:strRef>
              <c:f>Sheet1!$D$1</c:f>
              <c:strCache>
                <c:ptCount val="1"/>
                <c:pt idx="0">
                  <c:v>Decreased</c:v>
                </c:pt>
              </c:strCache>
            </c:strRef>
          </c:tx>
          <c:spPr>
            <a:ln w="31750" cap="rnd">
              <a:solidFill>
                <a:srgbClr val="6988C0"/>
              </a:solidFill>
              <a:round/>
            </a:ln>
            <a:effectLst/>
          </c:spPr>
          <c:marker>
            <c:symbol val="circle"/>
            <c:size val="17"/>
            <c:spPr>
              <a:solidFill>
                <a:srgbClr val="6988C0"/>
              </a:solidFill>
              <a:ln>
                <a:noFill/>
              </a:ln>
              <a:effectLst/>
            </c:spPr>
          </c:marker>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Sheet1!$D$2:$D$6</c:f>
              <c:numCache>
                <c:formatCode>General</c:formatCode>
                <c:ptCount val="5"/>
                <c:pt idx="0">
                  <c:v>5</c:v>
                </c:pt>
                <c:pt idx="1">
                  <c:v>20</c:v>
                </c:pt>
                <c:pt idx="2">
                  <c:v>28.999999999999996</c:v>
                </c:pt>
                <c:pt idx="3">
                  <c:v>15</c:v>
                </c:pt>
                <c:pt idx="4">
                  <c:v>7.0000000000000009</c:v>
                </c:pt>
              </c:numCache>
            </c:numRef>
          </c:val>
          <c:smooth val="0"/>
          <c:extLst>
            <c:ext xmlns:c16="http://schemas.microsoft.com/office/drawing/2014/chart" uri="{C3380CC4-5D6E-409C-BE32-E72D297353CC}">
              <c16:uniqueId val="{00000002-9E09-7342-B885-C2FE8CD846A2}"/>
            </c:ext>
          </c:extLst>
        </c:ser>
        <c:dLbls>
          <c:dLblPos val="ctr"/>
          <c:showLegendKey val="0"/>
          <c:showVal val="1"/>
          <c:showCatName val="0"/>
          <c:showSerName val="0"/>
          <c:showPercent val="0"/>
          <c:showBubbleSize val="0"/>
        </c:dLbls>
        <c:marker val="1"/>
        <c:smooth val="0"/>
        <c:axId val="849029215"/>
        <c:axId val="849029679"/>
      </c:lineChart>
      <c:catAx>
        <c:axId val="849029215"/>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crossAx val="849029679"/>
        <c:crosses val="autoZero"/>
        <c:auto val="1"/>
        <c:lblAlgn val="ctr"/>
        <c:lblOffset val="100"/>
        <c:noMultiLvlLbl val="0"/>
      </c:catAx>
      <c:valAx>
        <c:axId val="849029679"/>
        <c:scaling>
          <c:orientation val="minMax"/>
          <c:max val="100"/>
        </c:scaling>
        <c:delete val="1"/>
        <c:axPos val="l"/>
        <c:numFmt formatCode="General" sourceLinked="1"/>
        <c:majorTickMark val="out"/>
        <c:minorTickMark val="none"/>
        <c:tickLblPos val="nextTo"/>
        <c:crossAx val="849029215"/>
        <c:crosses val="autoZero"/>
        <c:crossBetween val="between"/>
      </c:valAx>
      <c:spPr>
        <a:noFill/>
        <a:ln>
          <a:noFill/>
        </a:ln>
        <a:effectLst/>
      </c:spPr>
    </c:plotArea>
    <c:legend>
      <c:legendPos val="b"/>
      <c:overlay val="0"/>
      <c:spPr>
        <a:solidFill>
          <a:schemeClr val="bg1"/>
        </a:solidFill>
        <a:ln>
          <a:noFill/>
        </a:ln>
        <a:effectLst/>
      </c:spPr>
      <c:txPr>
        <a:bodyPr rot="0" spcFirstLastPara="1" vertOverflow="ellipsis" vert="horz" wrap="square" anchor="ctr" anchorCtr="1"/>
        <a:lstStyle/>
        <a:p>
          <a:pPr>
            <a:defRPr sz="1000" b="0" i="0" u="none" strike="noStrike" kern="1200" baseline="0">
              <a:solidFill>
                <a:schemeClr val="dk1">
                  <a:lumMod val="75000"/>
                  <a:lumOff val="25000"/>
                </a:schemeClr>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28575" cap="rnd">
              <a:solidFill>
                <a:srgbClr val="DD2484"/>
              </a:solidFill>
              <a:round/>
            </a:ln>
            <a:effectLst/>
          </c:spPr>
          <c:marker>
            <c:symbol val="circle"/>
            <c:size val="5"/>
            <c:spPr>
              <a:solidFill>
                <a:srgbClr val="DD2484"/>
              </a:solidFill>
              <a:ln w="15875">
                <a:solidFill>
                  <a:srgbClr val="DD2484"/>
                </a:solidFill>
              </a:ln>
              <a:effectLst/>
            </c:spPr>
          </c:marker>
          <c:dLbls>
            <c:dLbl>
              <c:idx val="0"/>
              <c:tx>
                <c:rich>
                  <a:bodyPr/>
                  <a:lstStyle/>
                  <a:p>
                    <a:fld id="{816B26ED-0649-4FC1-ABB3-8EB911136595}" type="CELLRANGE">
                      <a:rPr lang="en-US"/>
                      <a:pPr/>
                      <a:t>[CELLRANGE]</a:t>
                    </a:fld>
                    <a:r>
                      <a:rPr lang="en-US" baseline="0"/>
                      <a:t>, </a:t>
                    </a:r>
                    <a:fld id="{39B281D5-6AB4-4E9A-B1BB-B6BE36D78105}" type="VALUE">
                      <a:rPr lang="en-US" baseline="0"/>
                      <a:pPr/>
                      <a:t>[VALUE]</a:t>
                    </a:fld>
                    <a:endParaRPr lang="en-US" baseline="0"/>
                  </a:p>
                </c:rich>
              </c:tx>
              <c:dLblPos val="b"/>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C8B8-7A4F-86A2-89BF9862E663}"/>
                </c:ext>
              </c:extLst>
            </c:dLbl>
            <c:dLbl>
              <c:idx val="1"/>
              <c:tx>
                <c:rich>
                  <a:bodyPr/>
                  <a:lstStyle/>
                  <a:p>
                    <a:fld id="{B39A7499-1878-45CF-B5D3-E16CE70A3DCA}" type="CELLRANGE">
                      <a:rPr lang="en-US" baseline="0" dirty="0"/>
                      <a:pPr/>
                      <a:t>[CELLRANGE]</a:t>
                    </a:fld>
                    <a:r>
                      <a:rPr lang="en-US" baseline="0" dirty="0"/>
                      <a:t>, </a:t>
                    </a:r>
                    <a:fld id="{FB1900A1-F5E7-4C0E-A113-5107F93AE18F}" type="VALUE">
                      <a:rPr lang="en-US" baseline="0" dirty="0"/>
                      <a:pPr/>
                      <a:t>[VALUE]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C8B8-7A4F-86A2-89BF9862E663}"/>
                </c:ext>
              </c:extLst>
            </c:dLbl>
            <c:dLbl>
              <c:idx val="2"/>
              <c:tx>
                <c:rich>
                  <a:bodyPr/>
                  <a:lstStyle/>
                  <a:p>
                    <a:fld id="{D8518D68-767C-4910-BE5B-268195BF86D7}" type="CELLRANGE">
                      <a:rPr lang="en-US"/>
                      <a:pPr/>
                      <a:t>[CELLRANGE]</a:t>
                    </a:fld>
                    <a:r>
                      <a:rPr lang="en-US" baseline="0"/>
                      <a:t>, </a:t>
                    </a:r>
                    <a:fld id="{DC25C8E3-4E3A-4F53-967E-C73137D9639C}" type="VALUE">
                      <a:rPr lang="en-US" baseline="0"/>
                      <a:pPr/>
                      <a:t>[VALUE]</a:t>
                    </a:fld>
                    <a:endParaRPr lang="en-US" baseline="0"/>
                  </a:p>
                </c:rich>
              </c:tx>
              <c:dLblPos val="b"/>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C8B8-7A4F-86A2-89BF9862E663}"/>
                </c:ext>
              </c:extLst>
            </c:dLbl>
            <c:dLbl>
              <c:idx val="3"/>
              <c:tx>
                <c:rich>
                  <a:bodyPr/>
                  <a:lstStyle/>
                  <a:p>
                    <a:fld id="{2C146FFB-BAC9-4E0E-9DEB-A03B4CEEDA81}" type="CELLRANGE">
                      <a:rPr lang="en-US"/>
                      <a:pPr/>
                      <a:t>[CELLRANGE]</a:t>
                    </a:fld>
                    <a:r>
                      <a:rPr lang="en-US" baseline="0"/>
                      <a:t>, </a:t>
                    </a:r>
                    <a:fld id="{4454C092-C4D7-48C5-A2C6-B75543227879}" type="VALUE">
                      <a:rPr lang="en-US" baseline="0"/>
                      <a:pPr/>
                      <a:t>[VALUE]</a:t>
                    </a:fld>
                    <a:endParaRPr lang="en-US" baseline="0"/>
                  </a:p>
                </c:rich>
              </c:tx>
              <c:dLblPos val="b"/>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C8B8-7A4F-86A2-89BF9862E663}"/>
                </c:ext>
              </c:extLst>
            </c:dLbl>
            <c:dLbl>
              <c:idx val="4"/>
              <c:tx>
                <c:rich>
                  <a:bodyPr/>
                  <a:lstStyle/>
                  <a:p>
                    <a:fld id="{60067166-8B1F-4DFD-BDE5-DEC2395DF8B9}" type="CELLRANGE">
                      <a:rPr lang="en-US" baseline="0" dirty="0"/>
                      <a:pPr/>
                      <a:t>[CELLRANGE]</a:t>
                    </a:fld>
                    <a:r>
                      <a:rPr lang="en-US" baseline="0" dirty="0"/>
                      <a:t>, </a:t>
                    </a:r>
                    <a:fld id="{A689FFCE-7F7F-4626-B272-C318671BA859}" type="VALUE">
                      <a:rPr lang="en-US" baseline="0" dirty="0"/>
                      <a:pPr/>
                      <a:t>[VALUE]</a:t>
                    </a:fld>
                    <a:endParaRPr lang="en-US" baseline="0" dirty="0"/>
                  </a:p>
                </c:rich>
              </c:tx>
              <c:dLblPos val="t"/>
              <c:showLegendKey val="0"/>
              <c:showVal val="1"/>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C8B8-7A4F-86A2-89BF9862E663}"/>
                </c:ext>
              </c:extLst>
            </c:dLbl>
            <c:spPr>
              <a:noFill/>
              <a:ln>
                <a:noFill/>
              </a:ln>
              <a:effectLst/>
            </c:spPr>
            <c:txPr>
              <a:bodyPr rot="0" spcFirstLastPara="1" vertOverflow="ellipsis" vert="horz" wrap="square" anchor="ctr" anchorCtr="1"/>
              <a:lstStyle/>
              <a:p>
                <a:pPr>
                  <a:defRPr sz="1197" b="1" i="0" u="none" strike="noStrike" kern="1200" baseline="0">
                    <a:solidFill>
                      <a:srgbClr val="232762"/>
                    </a:solidFill>
                    <a:latin typeface="Arial" panose="020B0604020202020204" pitchFamily="34" charset="0"/>
                    <a:ea typeface="+mn-ea"/>
                    <a:cs typeface="Arial" panose="020B0604020202020204" pitchFamily="34" charset="0"/>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8</c:v>
                </c:pt>
                <c:pt idx="1">
                  <c:v>30</c:v>
                </c:pt>
                <c:pt idx="2">
                  <c:v>28.000000000000004</c:v>
                </c:pt>
                <c:pt idx="3">
                  <c:v>28.999999999999996</c:v>
                </c:pt>
                <c:pt idx="4">
                  <c:v>72</c:v>
                </c:pt>
              </c:numCache>
            </c:numRef>
          </c:val>
          <c:smooth val="0"/>
          <c:extLst>
            <c:ext xmlns:c15="http://schemas.microsoft.com/office/drawing/2012/chart" uri="{02D57815-91ED-43cb-92C2-25804820EDAC}">
              <c15:datalabelsRange>
                <c15:f>Sheet1!$C$2:$C$6</c15:f>
                <c15:dlblRangeCache>
                  <c:ptCount val="5"/>
                  <c:pt idx="0">
                    <c:v>Mental health issues </c:v>
                  </c:pt>
                  <c:pt idx="1">
                    <c:v>Mental health issues </c:v>
                  </c:pt>
                  <c:pt idx="2">
                    <c:v>Mental health issues </c:v>
                  </c:pt>
                  <c:pt idx="3">
                    <c:v>Mental health issues </c:v>
                  </c:pt>
                  <c:pt idx="4">
                    <c:v>Mental health conditions</c:v>
                  </c:pt>
                </c15:dlblRangeCache>
              </c15:datalabelsRange>
            </c:ext>
            <c:ext xmlns:c16="http://schemas.microsoft.com/office/drawing/2014/chart" uri="{C3380CC4-5D6E-409C-BE32-E72D297353CC}">
              <c16:uniqueId val="{00000005-C8B8-7A4F-86A2-89BF9862E663}"/>
            </c:ext>
          </c:extLst>
        </c:ser>
        <c:dLbls>
          <c:showLegendKey val="0"/>
          <c:showVal val="0"/>
          <c:showCatName val="0"/>
          <c:showSerName val="0"/>
          <c:showPercent val="0"/>
          <c:showBubbleSize val="0"/>
        </c:dLbls>
        <c:marker val="1"/>
        <c:smooth val="0"/>
        <c:axId val="992855504"/>
        <c:axId val="989171968"/>
      </c:lineChart>
      <c:catAx>
        <c:axId val="992855504"/>
        <c:scaling>
          <c:orientation val="minMax"/>
        </c:scaling>
        <c:delete val="1"/>
        <c:axPos val="b"/>
        <c:numFmt formatCode="General" sourceLinked="1"/>
        <c:majorTickMark val="none"/>
        <c:minorTickMark val="none"/>
        <c:tickLblPos val="nextTo"/>
        <c:crossAx val="989171968"/>
        <c:crosses val="autoZero"/>
        <c:auto val="1"/>
        <c:lblAlgn val="ctr"/>
        <c:lblOffset val="100"/>
        <c:noMultiLvlLbl val="0"/>
      </c:catAx>
      <c:valAx>
        <c:axId val="989171968"/>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rgbClr val="232762"/>
                </a:solidFill>
                <a:latin typeface="Arial" panose="020B0604020202020204" pitchFamily="34" charset="0"/>
                <a:ea typeface="+mn-ea"/>
                <a:cs typeface="Arial" panose="020B0604020202020204" pitchFamily="34" charset="0"/>
              </a:defRPr>
            </a:pPr>
            <a:endParaRPr lang="en-US"/>
          </a:p>
        </c:txPr>
        <c:crossAx val="992855504"/>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1" i="0">
          <a:solidFill>
            <a:srgbClr val="232762"/>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8">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styleClr val="auto"/>
    </cs:fillRef>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17"/>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BB46A9-944E-1D4E-AC22-4F263A8B5689}" type="datetimeFigureOut">
              <a:rPr lang="en-US" smtClean="0"/>
              <a:t>3/6/2024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FE1C67-D20F-D149-B411-A055C1037730}" type="slidenum">
              <a:rPr lang="en-US" smtClean="0"/>
              <a:t>‹#›</a:t>
            </a:fld>
            <a:endParaRPr lang="en-US"/>
          </a:p>
        </p:txBody>
      </p:sp>
    </p:spTree>
    <p:extLst>
      <p:ext uri="{BB962C8B-B14F-4D97-AF65-F5344CB8AC3E}">
        <p14:creationId xmlns:p14="http://schemas.microsoft.com/office/powerpoint/2010/main" val="3899886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ollinsdictionary.com/dictionary/english/extend" TargetMode="External"/><Relationship Id="rId7" Type="http://schemas.openxmlformats.org/officeDocument/2006/relationships/hyperlink" Target="https://word-edit.officeapps.live.com/we/wordeditorframe.aspx?ui=en-au&amp;rs=en-au&amp;wopisrc=https%3A%2F%2Finternationalsosms.sharepoint.com%2Fsites%2FSAFEWorkshop%2F_vti_bin%2Fwopi.ashx%2Ffiles%2Fa1c3b20c74774c67a625b62a9ceeef96&amp;wdenableroaming=1&amp;mscc=1&amp;hid=ed637d5b-91f0-4818-9c03-84363408b8dc.0&amp;uih=teams&amp;uiembed=1&amp;wdlcid=en-au&amp;jsapi=1&amp;jsapiver=v2&amp;corrid=9f4f8def-aa54-4817-baa8-65736d87c8ae&amp;usid=9f4f8def-aa54-4817-baa8-65736d87c8ae&amp;newsession=1&amp;sftc=1&amp;uihit=UnifiedUiHostTeams&amp;muv=v1&amp;accloop=1&amp;sdr=6&amp;scnd=1&amp;sat=1&amp;rat=1&amp;sams=1&amp;mtf=1&amp;sfp=1&amp;halh=1&amp;hch=1&amp;hmh=1&amp;hsh=1&amp;hwfh=1&amp;hsth=1&amp;sih=1&amp;unh=1&amp;onw=1&amp;dchat=1&amp;sc=%7B%22pmo%22%3A%22https%3A%2F%2Fwww.office.com%22%2C%22pmshare%22%3Atrue%7D&amp;ctp=LeastProtected&amp;rct=Normal&amp;wdorigin=TEAMS-ELECTRON.teams.search&amp;wdhostclicktime=1675050449635&amp;instantedit=1&amp;wopicomplete=1&amp;wdredirectionreason=Unified_SingleFlush" TargetMode="External"/><Relationship Id="rId2" Type="http://schemas.openxmlformats.org/officeDocument/2006/relationships/slide" Target="../slides/slide13.xml"/><Relationship Id="rId1" Type="http://schemas.openxmlformats.org/officeDocument/2006/relationships/notesMaster" Target="../notesMasters/notesMaster1.xml"/><Relationship Id="rId6" Type="http://schemas.openxmlformats.org/officeDocument/2006/relationships/hyperlink" Target="https://www.collinsdictionary.com/dictionary/english/event" TargetMode="External"/><Relationship Id="rId5" Type="http://schemas.openxmlformats.org/officeDocument/2006/relationships/hyperlink" Target="https://www.collinsdictionary.com/dictionary/english/series" TargetMode="External"/><Relationship Id="rId4" Type="http://schemas.openxmlformats.org/officeDocument/2006/relationships/hyperlink" Target="https://www.collinsdictionary.com/dictionary/english/instability"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app.powerbi.com/groups/me/reports/90045e60-4241-48a8-87a9-3464b1367326/ReportSection?experience=power-bi"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FE1C67-D20F-D149-B411-A055C1037730}" type="slidenum">
              <a:rPr lang="en-US" smtClean="0"/>
              <a:t>1</a:t>
            </a:fld>
            <a:endParaRPr lang="en-US"/>
          </a:p>
        </p:txBody>
      </p:sp>
    </p:spTree>
    <p:extLst>
      <p:ext uri="{BB962C8B-B14F-4D97-AF65-F5344CB8AC3E}">
        <p14:creationId xmlns:p14="http://schemas.microsoft.com/office/powerpoint/2010/main" val="38217579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https://www.nytimes.com/2018/02/21/business/economy/fed-economy.html</a:t>
            </a:r>
          </a:p>
          <a:p>
            <a:endParaRPr lang="en-US" dirty="0"/>
          </a:p>
          <a:p>
            <a:r>
              <a:rPr lang="en-US" dirty="0"/>
              <a:t>http://www.worldbank.org/en/news/press-release/2018/01/09/global-economy-to-edge-up-to-3-1-percent-in-2018-but-future-potential-growth-a-concern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solidFill>
                <a:srgbClr val="E7E6E6">
                  <a:lumMod val="50000"/>
                </a:srgbClr>
              </a:solidFill>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solidFill>
                  <a:srgbClr val="E7E6E6">
                    <a:lumMod val="50000"/>
                  </a:srgbClr>
                </a:solidFill>
                <a:latin typeface="+mn-lt"/>
                <a:cs typeface="Arial" panose="020B0604020202020204" pitchFamily="34" charset="0"/>
              </a:rPr>
              <a:t>Source: The New Talent Landscape. Society for Human Resources Management (SHRM). 2016</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4A46B21-20BC-4B26-A7A4-F66616F871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8049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7237E62D-FDA7-2348-9CFE-17C4E73E3BDE}"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6</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5889808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7237E62D-FDA7-2348-9CFE-17C4E73E3BDE}"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785170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AU" sz="1600" b="0" i="0" u="none" strike="noStrike" kern="1200" dirty="0">
                <a:solidFill>
                  <a:schemeClr val="tx1"/>
                </a:solidFill>
                <a:effectLst/>
                <a:latin typeface="+mn-lt"/>
                <a:ea typeface="+mn-ea"/>
                <a:cs typeface="+mn-cs"/>
              </a:rPr>
              <a:t>Perma-crisis definition:   </a:t>
            </a:r>
            <a:r>
              <a:rPr lang="en-AU" sz="1600" b="0" i="1" u="none" strike="noStrike" kern="1200" dirty="0">
                <a:solidFill>
                  <a:schemeClr val="tx1"/>
                </a:solidFill>
                <a:effectLst/>
                <a:latin typeface="+mn-lt"/>
                <a:ea typeface="+mn-ea"/>
                <a:cs typeface="+mn-cs"/>
              </a:rPr>
              <a:t>an </a:t>
            </a:r>
            <a:r>
              <a:rPr lang="en-AU" sz="1600" b="0" i="1" u="sng" strike="noStrike" kern="1200" dirty="0">
                <a:solidFill>
                  <a:schemeClr val="tx1"/>
                </a:solidFill>
                <a:effectLst/>
                <a:latin typeface="+mn-lt"/>
                <a:ea typeface="+mn-ea"/>
                <a:cs typeface="+mn-cs"/>
                <a:hlinkClick r:id="rId3"/>
              </a:rPr>
              <a:t>extended</a:t>
            </a:r>
            <a:r>
              <a:rPr lang="en-AU" sz="1600" b="0" i="1" u="none" strike="noStrike" kern="1200" dirty="0">
                <a:solidFill>
                  <a:schemeClr val="tx1"/>
                </a:solidFill>
                <a:effectLst/>
                <a:latin typeface="+mn-lt"/>
                <a:ea typeface="+mn-ea"/>
                <a:cs typeface="+mn-cs"/>
              </a:rPr>
              <a:t> period of </a:t>
            </a:r>
            <a:r>
              <a:rPr lang="en-AU" sz="1600" b="0" i="1" u="sng" strike="noStrike" kern="1200" dirty="0">
                <a:solidFill>
                  <a:schemeClr val="tx1"/>
                </a:solidFill>
                <a:effectLst/>
                <a:latin typeface="+mn-lt"/>
                <a:ea typeface="+mn-ea"/>
                <a:cs typeface="+mn-cs"/>
                <a:hlinkClick r:id="rId4"/>
              </a:rPr>
              <a:t>instability</a:t>
            </a:r>
            <a:r>
              <a:rPr lang="en-AU" sz="1600" b="0" i="1" u="none" strike="noStrike" kern="1200" dirty="0">
                <a:solidFill>
                  <a:schemeClr val="tx1"/>
                </a:solidFill>
                <a:effectLst/>
                <a:latin typeface="+mn-lt"/>
                <a:ea typeface="+mn-ea"/>
                <a:cs typeface="+mn-cs"/>
              </a:rPr>
              <a:t> and insecurity, esp one resulting from a </a:t>
            </a:r>
            <a:r>
              <a:rPr lang="en-AU" sz="1600" b="0" i="1" u="sng" strike="noStrike" kern="1200" dirty="0">
                <a:solidFill>
                  <a:schemeClr val="tx1"/>
                </a:solidFill>
                <a:effectLst/>
                <a:latin typeface="+mn-lt"/>
                <a:ea typeface="+mn-ea"/>
                <a:cs typeface="+mn-cs"/>
                <a:hlinkClick r:id="rId5"/>
              </a:rPr>
              <a:t>series</a:t>
            </a:r>
            <a:r>
              <a:rPr lang="en-AU" sz="1600" b="0" i="1" u="none" strike="noStrike" kern="1200" dirty="0">
                <a:solidFill>
                  <a:schemeClr val="tx1"/>
                </a:solidFill>
                <a:effectLst/>
                <a:latin typeface="+mn-lt"/>
                <a:ea typeface="+mn-ea"/>
                <a:cs typeface="+mn-cs"/>
              </a:rPr>
              <a:t> of catastrophic </a:t>
            </a:r>
            <a:r>
              <a:rPr lang="en-AU" sz="1600" b="0" i="1" u="sng" strike="noStrike" kern="1200" dirty="0">
                <a:solidFill>
                  <a:schemeClr val="tx1"/>
                </a:solidFill>
                <a:effectLst/>
                <a:latin typeface="+mn-lt"/>
                <a:ea typeface="+mn-ea"/>
                <a:cs typeface="+mn-cs"/>
                <a:hlinkClick r:id="rId6"/>
              </a:rPr>
              <a:t>events</a:t>
            </a:r>
            <a:r>
              <a:rPr lang="en-AU" sz="1600" b="0" i="0" kern="1200" dirty="0">
                <a:solidFill>
                  <a:schemeClr val="tx1"/>
                </a:solidFill>
                <a:effectLst/>
                <a:latin typeface="+mn-lt"/>
                <a:ea typeface="+mn-ea"/>
                <a:cs typeface="+mn-cs"/>
              </a:rPr>
              <a:t>​</a:t>
            </a:r>
          </a:p>
          <a:p>
            <a:pPr rtl="0" fontAlgn="base"/>
            <a:r>
              <a:rPr lang="en-AU" sz="1600" b="0" i="0" u="none" strike="noStrike" kern="1200" dirty="0">
                <a:solidFill>
                  <a:schemeClr val="tx1"/>
                </a:solidFill>
                <a:effectLst/>
                <a:latin typeface="+mn-lt"/>
                <a:ea typeface="+mn-ea"/>
                <a:cs typeface="+mn-cs"/>
              </a:rPr>
              <a:t>The risk paradigm has changed. Over the last year we have seen how debt, war, disease and inflation has fundamentally changed the risk landscape of business travel - both domestically and internationally.</a:t>
            </a:r>
            <a:r>
              <a:rPr lang="en-AU" sz="1600" b="0" i="0" kern="1200" dirty="0">
                <a:solidFill>
                  <a:schemeClr val="tx1"/>
                </a:solidFill>
                <a:effectLst/>
                <a:latin typeface="+mn-lt"/>
                <a:ea typeface="+mn-ea"/>
                <a:cs typeface="+mn-cs"/>
              </a:rPr>
              <a:t>​</a:t>
            </a:r>
          </a:p>
          <a:p>
            <a:pPr rtl="0" fontAlgn="base"/>
            <a:r>
              <a:rPr lang="en-AU" sz="1600" b="0" i="0" u="none" strike="noStrike" kern="1200" dirty="0">
                <a:solidFill>
                  <a:schemeClr val="tx1"/>
                </a:solidFill>
                <a:effectLst/>
                <a:latin typeface="+mn-lt"/>
                <a:ea typeface="+mn-ea"/>
                <a:cs typeface="+mn-cs"/>
              </a:rPr>
              <a:t>85% of risk professionals agree the world has become more dangerous over the past twelve months  -  the highest percentage since we started asking the question in 2014*.  </a:t>
            </a:r>
            <a:r>
              <a:rPr lang="en-US" sz="1600" b="0" i="0" kern="1200" dirty="0">
                <a:solidFill>
                  <a:schemeClr val="tx1"/>
                </a:solidFill>
                <a:effectLst/>
                <a:latin typeface="+mn-lt"/>
                <a:ea typeface="+mn-ea"/>
                <a:cs typeface="+mn-cs"/>
              </a:rPr>
              <a:t>​</a:t>
            </a:r>
          </a:p>
          <a:p>
            <a:pPr rtl="0" fontAlgn="base"/>
            <a:r>
              <a:rPr lang="en-AU" sz="1600" b="0" i="0" kern="1200" dirty="0">
                <a:solidFill>
                  <a:schemeClr val="tx1"/>
                </a:solidFill>
                <a:effectLst/>
                <a:latin typeface="+mn-lt"/>
                <a:ea typeface="+mn-ea"/>
                <a:cs typeface="+mn-cs"/>
              </a:rPr>
              <a:t>​</a:t>
            </a:r>
          </a:p>
          <a:p>
            <a:pPr rtl="0" fontAlgn="base"/>
            <a:r>
              <a:rPr lang="en-AU" sz="1600" b="0" i="0" u="none" strike="noStrike" kern="1200" dirty="0">
                <a:solidFill>
                  <a:schemeClr val="tx1"/>
                </a:solidFill>
                <a:effectLst/>
                <a:latin typeface="+mn-lt"/>
                <a:ea typeface="+mn-ea"/>
                <a:cs typeface="+mn-cs"/>
              </a:rPr>
              <a:t>This is supported by a 11</a:t>
            </a:r>
            <a:r>
              <a:rPr lang="en-AU" sz="1600" b="1" i="0" u="none" strike="noStrike" kern="1200" dirty="0">
                <a:solidFill>
                  <a:schemeClr val="tx1"/>
                </a:solidFill>
                <a:effectLst/>
                <a:latin typeface="+mn-lt"/>
                <a:ea typeface="+mn-ea"/>
                <a:cs typeface="+mn-cs"/>
              </a:rPr>
              <a:t>%</a:t>
            </a:r>
            <a:r>
              <a:rPr lang="en-AU" sz="1600" b="0" i="0" u="none" strike="noStrike" kern="1200" dirty="0">
                <a:solidFill>
                  <a:schemeClr val="tx1"/>
                </a:solidFill>
                <a:effectLst/>
                <a:latin typeface="+mn-lt"/>
                <a:ea typeface="+mn-ea"/>
                <a:cs typeface="+mn-cs"/>
              </a:rPr>
              <a:t> increase in the readership of our medical and security alerts issued by us in 2022.  </a:t>
            </a:r>
            <a:r>
              <a:rPr lang="en-US" sz="1600" b="0" i="0" kern="1200" dirty="0">
                <a:solidFill>
                  <a:schemeClr val="tx1"/>
                </a:solidFill>
                <a:effectLst/>
                <a:latin typeface="+mn-lt"/>
                <a:ea typeface="+mn-ea"/>
                <a:cs typeface="+mn-cs"/>
              </a:rPr>
              <a:t>​</a:t>
            </a:r>
          </a:p>
          <a:p>
            <a:pPr rtl="0" fontAlgn="base"/>
            <a:r>
              <a:rPr lang="en-AU" sz="1600" b="0" i="0" u="none" strike="noStrike" kern="1200" dirty="0">
                <a:solidFill>
                  <a:schemeClr val="tx1"/>
                </a:solidFill>
                <a:effectLst/>
                <a:latin typeface="+mn-lt"/>
                <a:ea typeface="+mn-ea"/>
                <a:cs typeface="+mn-cs"/>
              </a:rPr>
              <a:t>Employees now expect a heightened level of support, with travelers being 2.1x more likely to call us for advice or assistance than pre-COVID.</a:t>
            </a:r>
            <a:r>
              <a:rPr lang="en-AU" sz="1600" b="0" i="0" kern="1200" dirty="0">
                <a:solidFill>
                  <a:schemeClr val="tx1"/>
                </a:solidFill>
                <a:effectLst/>
                <a:latin typeface="+mn-lt"/>
                <a:ea typeface="+mn-ea"/>
                <a:cs typeface="+mn-cs"/>
              </a:rPr>
              <a:t>​</a:t>
            </a:r>
          </a:p>
          <a:p>
            <a:pPr rtl="0" fontAlgn="base"/>
            <a:r>
              <a:rPr lang="en-AU" sz="1600" b="0" i="0" u="none" strike="noStrike" kern="1200" dirty="0">
                <a:solidFill>
                  <a:schemeClr val="tx1"/>
                </a:solidFill>
                <a:effectLst/>
                <a:latin typeface="+mn-lt"/>
                <a:ea typeface="+mn-ea"/>
                <a:cs typeface="+mn-cs"/>
              </a:rPr>
              <a:t>The complexity of the risk environment is further validated through analysis of our case data today vs pre covid.  It now takes 2 x more outbound calls from our Assistance Centres to ‘close the case’ or provide the assistance required by the traveller, assignee or manager asking for our advice or assistance.</a:t>
            </a:r>
            <a:r>
              <a:rPr lang="en-AU" sz="1600" b="0" i="0" kern="1200" dirty="0">
                <a:solidFill>
                  <a:schemeClr val="tx1"/>
                </a:solidFill>
                <a:effectLst/>
                <a:latin typeface="+mn-lt"/>
                <a:ea typeface="+mn-ea"/>
                <a:cs typeface="+mn-cs"/>
              </a:rPr>
              <a:t>​</a:t>
            </a:r>
          </a:p>
          <a:p>
            <a:pPr rtl="0" fontAlgn="base"/>
            <a:r>
              <a:rPr lang="en-AU" sz="1600" b="0" i="0" kern="1200" dirty="0">
                <a:solidFill>
                  <a:schemeClr val="tx1"/>
                </a:solidFill>
                <a:effectLst/>
                <a:latin typeface="+mn-lt"/>
                <a:ea typeface="+mn-ea"/>
                <a:cs typeface="+mn-cs"/>
              </a:rPr>
              <a:t>​</a:t>
            </a:r>
          </a:p>
          <a:p>
            <a:pPr rtl="0" fontAlgn="base"/>
            <a:r>
              <a:rPr lang="en-AU" sz="1600" b="0" i="0" u="none" strike="noStrike" kern="1200" dirty="0">
                <a:solidFill>
                  <a:schemeClr val="tx1"/>
                </a:solidFill>
                <a:effectLst/>
                <a:latin typeface="+mn-lt"/>
                <a:ea typeface="+mn-ea"/>
                <a:cs typeface="+mn-cs"/>
              </a:rPr>
              <a:t>We continue to support our clients through uncertain times, helping you keep your global workforce safe in a world of altered risk profiles. </a:t>
            </a:r>
            <a:r>
              <a:rPr lang="en-AU" sz="1600" b="0" i="0" kern="1200" dirty="0">
                <a:solidFill>
                  <a:schemeClr val="tx1"/>
                </a:solidFill>
                <a:effectLst/>
                <a:latin typeface="+mn-lt"/>
                <a:ea typeface="+mn-ea"/>
                <a:cs typeface="+mn-cs"/>
              </a:rPr>
              <a:t>​</a:t>
            </a:r>
          </a:p>
          <a:p>
            <a:pPr rtl="0" fontAlgn="base"/>
            <a:r>
              <a:rPr lang="en-AU" sz="1600" b="0" i="0" u="none" strike="noStrike" kern="1200" dirty="0">
                <a:solidFill>
                  <a:schemeClr val="tx1"/>
                </a:solidFill>
                <a:effectLst/>
                <a:latin typeface="+mn-lt"/>
                <a:ea typeface="+mn-ea"/>
                <a:cs typeface="+mn-cs"/>
              </a:rPr>
              <a:t>At the same time when we surveyed 1200 senior risk professionals across the globe 84% reported their employees appetite to travel is linked to the level of support their organisation provides to travelers. </a:t>
            </a:r>
            <a:r>
              <a:rPr lang="en-AU" sz="1600" b="0" i="0" u="sng" strike="noStrike" kern="1200" dirty="0">
                <a:solidFill>
                  <a:schemeClr val="tx1"/>
                </a:solidFill>
                <a:effectLst/>
                <a:latin typeface="+mn-lt"/>
                <a:ea typeface="+mn-ea"/>
                <a:cs typeface="+mn-cs"/>
                <a:hlinkClick r:id="rId7"/>
              </a:rPr>
              <a:t>[1]</a:t>
            </a:r>
            <a:r>
              <a:rPr lang="en-AU" sz="1600" b="0" i="0" u="none" strike="noStrike" kern="1200" dirty="0">
                <a:solidFill>
                  <a:schemeClr val="tx1"/>
                </a:solidFill>
                <a:effectLst/>
                <a:latin typeface="+mn-lt"/>
                <a:ea typeface="+mn-ea"/>
                <a:cs typeface="+mn-cs"/>
              </a:rPr>
              <a:t> On behalf of International SOS, Ipsos carried out an online survey among 1,218 risk professionals across 108 countries. International SOS provided Ipsos with the sample which consisted of customers and contacts. Fieldwork took place between 2 - 28 October 2022 </a:t>
            </a:r>
            <a:r>
              <a:rPr lang="en-AU" sz="1600" b="0" i="0" kern="1200" dirty="0">
                <a:solidFill>
                  <a:schemeClr val="tx1"/>
                </a:solidFill>
                <a:effectLst/>
                <a:latin typeface="+mn-lt"/>
                <a:ea typeface="+mn-ea"/>
                <a:cs typeface="+mn-cs"/>
              </a:rPr>
              <a:t>​</a:t>
            </a:r>
          </a:p>
          <a:p>
            <a:pPr rtl="0" fontAlgn="base"/>
            <a:r>
              <a:rPr lang="en-AU" sz="1600" b="0" i="0" kern="1200" dirty="0">
                <a:solidFill>
                  <a:schemeClr val="tx1"/>
                </a:solidFill>
                <a:effectLst/>
                <a:latin typeface="+mn-lt"/>
                <a:ea typeface="+mn-ea"/>
                <a:cs typeface="+mn-cs"/>
              </a:rPr>
              <a:t>​</a:t>
            </a:r>
          </a:p>
          <a:p>
            <a:pPr marL="0" indent="0"/>
            <a:endParaRPr lang="en-GB" sz="1600" b="0" dirty="0">
              <a:solidFill>
                <a:schemeClr val="bg1"/>
              </a:solidFill>
            </a:endParaRPr>
          </a:p>
          <a:p>
            <a:pPr marL="0" indent="0"/>
            <a:endParaRPr lang="en-AU" sz="1600" dirty="0">
              <a:solidFill>
                <a:schemeClr val="bg1"/>
              </a:solidFill>
            </a:endParaRPr>
          </a:p>
          <a:p>
            <a:pPr marL="0" indent="0"/>
            <a:endParaRPr lang="en-GB" sz="1600" dirty="0">
              <a:solidFill>
                <a:schemeClr val="bg1"/>
              </a:solidFill>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37E62D-FDA7-2348-9CFE-17C4E73E3BDE}" type="slidenum">
              <a:rPr kumimoji="0" lang="en-US" sz="12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270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hlinkClick r:id="rId3"/>
              </a:rPr>
              <a:t>Alerts&amp;SpecialAdv - Power BI</a:t>
            </a:r>
            <a:endParaRPr lang="en-GB"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7237E62D-FDA7-2348-9CFE-17C4E73E3BDE}"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05070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a:t>
            </a:r>
          </a:p>
          <a:p>
            <a:r>
              <a:rPr lang="en-US" dirty="0"/>
              <a:t>Amidst the ongoing Israel-Hamas conflict, International SOS continues to support our clients, having already carried out more than 50 transfers of over 100 people and supported other requests for assistance and evacuations. International SOS arranged multiple charter flights  for clients with personnel across Israel. All personnel had to be safely transported in a timely manner from various parts of Israel to Ben Gurion International airport for the flight. Our dedicated Incident Management team (IMT) was on the ground to help facilitate the safe and successful evacuation for these individuals. </a:t>
            </a:r>
          </a:p>
          <a:p>
            <a:endParaRPr lang="en-US" dirty="0"/>
          </a:p>
          <a:p>
            <a:r>
              <a:rPr lang="en-US" dirty="0"/>
              <a:t>Problem</a:t>
            </a:r>
          </a:p>
          <a:p>
            <a:r>
              <a:rPr lang="en-US" dirty="0"/>
              <a:t>With the diminished number of commercial flight options available, many organizations sought options to evacuate their in-country personnel from Israel. </a:t>
            </a:r>
          </a:p>
          <a:p>
            <a:r>
              <a:rPr lang="en-US" dirty="0"/>
              <a:t>International SOS was able to arrange several charter flights to accommodate these travelers. The challenge was that many of the travelers were spread across various locations in Israel, and all had to meet centrally, at Ben Gurion International airport for their evacuation flight. Some of these individuals were based as close as 6 miles (10km) from the Gaza border. Coordinating their safe ground transport to the airport on short notice in time for the flight was a significant challenge. The ongoing conflict made it difficult to ensure everyone's safety while moving them to the designated point of departure.</a:t>
            </a:r>
          </a:p>
          <a:p>
            <a:endParaRPr lang="en-US" dirty="0"/>
          </a:p>
          <a:p>
            <a:r>
              <a:rPr lang="en-US" dirty="0"/>
              <a:t>Solution</a:t>
            </a:r>
          </a:p>
          <a:p>
            <a:r>
              <a:rPr lang="en-US" dirty="0"/>
              <a:t>International SOS worked with its network of in-country security partners to conduct pick-ups and safely transport these individuals from various locations to the airport. In one particular instance, a group of travelers in a city near Gaza needed to be collected with urgency due to the public issuance of a very specific security threat to the city in which they were located.  With the escalating danger, we activated our security partner to expedite the pick-up of the travelers.</a:t>
            </a:r>
          </a:p>
          <a:p>
            <a:endParaRPr lang="en-US" dirty="0"/>
          </a:p>
          <a:p>
            <a:r>
              <a:rPr lang="en-US" dirty="0"/>
              <a:t>Impact</a:t>
            </a:r>
          </a:p>
          <a:p>
            <a:r>
              <a:rPr lang="en-US" dirty="0"/>
              <a:t>Thanks to the coordinated efforts of International SOS and its on-the-ground security partners, all travelers were successfully evacuated. This case highlights the critical role played by International SOS in providing timely and life-saving support to its clients during crises.</a:t>
            </a:r>
          </a:p>
        </p:txBody>
      </p:sp>
      <p:sp>
        <p:nvSpPr>
          <p:cNvPr id="4" name="Slide Number Placeholder 3"/>
          <p:cNvSpPr>
            <a:spLocks noGrp="1"/>
          </p:cNvSpPr>
          <p:nvPr>
            <p:ph type="sldNum" sz="quarter" idx="10"/>
          </p:nvPr>
        </p:nvSpPr>
        <p:spPr/>
        <p:txBody>
          <a:bodyPr/>
          <a:lstStyle/>
          <a:p>
            <a:pPr marL="0" marR="0" lvl="0" indent="0" algn="r" defTabSz="914280" rtl="0" eaLnBrk="1" fontAlgn="auto" latinLnBrk="0" hangingPunct="1">
              <a:lnSpc>
                <a:spcPct val="100000"/>
              </a:lnSpc>
              <a:spcBef>
                <a:spcPts val="0"/>
              </a:spcBef>
              <a:spcAft>
                <a:spcPts val="0"/>
              </a:spcAft>
              <a:buClrTx/>
              <a:buSzTx/>
              <a:buFontTx/>
              <a:buNone/>
              <a:tabLst/>
              <a:defRPr/>
            </a:pPr>
            <a:fld id="{C40EA797-3F9A-F54D-9020-A6738F5900E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pPr marL="0" marR="0" lvl="0" indent="0" algn="r" defTabSz="91428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277094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endParaRPr lang="en-US" dirty="0">
              <a:solidFill>
                <a:schemeClr val="bg1"/>
              </a:solidFill>
            </a:endParaRPr>
          </a:p>
        </p:txBody>
      </p:sp>
    </p:spTree>
    <p:extLst>
      <p:ext uri="{BB962C8B-B14F-4D97-AF65-F5344CB8AC3E}">
        <p14:creationId xmlns:p14="http://schemas.microsoft.com/office/powerpoint/2010/main" val="24508052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280" rtl="0" eaLnBrk="1" fontAlgn="auto" latinLnBrk="0" hangingPunct="1">
              <a:lnSpc>
                <a:spcPct val="100000"/>
              </a:lnSpc>
              <a:spcBef>
                <a:spcPts val="0"/>
              </a:spcBef>
              <a:spcAft>
                <a:spcPts val="0"/>
              </a:spcAft>
              <a:buClrTx/>
              <a:buSzTx/>
              <a:buFontTx/>
              <a:buNone/>
              <a:tabLst/>
              <a:defRPr/>
            </a:pPr>
            <a:fld id="{C40EA797-3F9A-F54D-9020-A6738F5900E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pPr marL="0" marR="0" lvl="0" indent="0" algn="r" defTabSz="91428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9277094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170" rtl="0" eaLnBrk="1" fontAlgn="auto" latinLnBrk="0" hangingPunct="1">
              <a:lnSpc>
                <a:spcPct val="100000"/>
              </a:lnSpc>
              <a:spcBef>
                <a:spcPts val="0"/>
              </a:spcBef>
              <a:spcAft>
                <a:spcPts val="0"/>
              </a:spcAft>
              <a:buClrTx/>
              <a:buSzTx/>
              <a:buFontTx/>
              <a:buNone/>
              <a:tabLst/>
              <a:defRPr/>
            </a:pPr>
            <a:r>
              <a:rPr lang="en-GB" sz="1600" b="0" dirty="0">
                <a:solidFill>
                  <a:schemeClr val="bg1"/>
                </a:solidFill>
              </a:rPr>
              <a:t>Available services are rapidly deteriorating due to demand.</a:t>
            </a:r>
          </a:p>
          <a:p>
            <a:pPr marL="0" marR="0" lvl="0" indent="0" algn="l" defTabSz="1219170" rtl="0" eaLnBrk="1" fontAlgn="auto" latinLnBrk="0" hangingPunct="1">
              <a:lnSpc>
                <a:spcPct val="100000"/>
              </a:lnSpc>
              <a:spcBef>
                <a:spcPts val="0"/>
              </a:spcBef>
              <a:spcAft>
                <a:spcPts val="0"/>
              </a:spcAft>
              <a:buClrTx/>
              <a:buSzTx/>
              <a:buFontTx/>
              <a:buNone/>
              <a:tabLst/>
              <a:defRPr/>
            </a:pPr>
            <a:r>
              <a:rPr lang="en-GB" sz="1600" b="0" dirty="0">
                <a:solidFill>
                  <a:schemeClr val="bg1"/>
                </a:solidFill>
              </a:rPr>
              <a:t>Mental health map layer from 2022 to explain lack of available resources/capacity to manage across geographies</a:t>
            </a:r>
          </a:p>
          <a:p>
            <a:pPr marL="0" marR="0" lvl="0" indent="0" algn="l" defTabSz="1219170" rtl="0" eaLnBrk="1" fontAlgn="auto" latinLnBrk="0" hangingPunct="1">
              <a:lnSpc>
                <a:spcPct val="100000"/>
              </a:lnSpc>
              <a:spcBef>
                <a:spcPts val="0"/>
              </a:spcBef>
              <a:spcAft>
                <a:spcPts val="0"/>
              </a:spcAft>
              <a:buClrTx/>
              <a:buSzTx/>
              <a:buFontTx/>
              <a:buNone/>
              <a:tabLst/>
              <a:defRPr/>
            </a:pPr>
            <a:endParaRPr lang="en-GB" sz="1600" b="0" dirty="0">
              <a:solidFill>
                <a:schemeClr val="bg1"/>
              </a:solidFill>
            </a:endParaRPr>
          </a:p>
          <a:p>
            <a:endParaRPr lang="en-AU" dirty="0"/>
          </a:p>
        </p:txBody>
      </p:sp>
      <p:sp>
        <p:nvSpPr>
          <p:cNvPr id="4" name="Slide Number Placeholder 3"/>
          <p:cNvSpPr>
            <a:spLocks noGrp="1"/>
          </p:cNvSpPr>
          <p:nvPr>
            <p:ph type="sldNum" sz="quarter" idx="5"/>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7237E62D-FDA7-2348-9CFE-17C4E73E3BDE}" type="slidenum">
              <a:rPr kumimoji="0" lang="en-US" sz="1200" b="0" i="0" u="none" strike="noStrike" kern="0" cap="none" spc="0" normalizeH="0" baseline="0" noProof="0" smtClean="0">
                <a:ln>
                  <a:noFill/>
                </a:ln>
                <a:solidFill>
                  <a:sysClr val="windowText" lastClr="000000"/>
                </a:solidFill>
                <a:effectLst/>
                <a:uLnTx/>
                <a:uFillTx/>
              </a:rPr>
              <a:pPr marL="0" marR="0" lvl="0" indent="0" algn="r" defTabSz="914400" eaLnBrk="1" fontAlgn="auto" latinLnBrk="0" hangingPunct="1">
                <a:lnSpc>
                  <a:spcPct val="100000"/>
                </a:lnSpc>
                <a:spcBef>
                  <a:spcPts val="0"/>
                </a:spcBef>
                <a:spcAft>
                  <a:spcPts val="0"/>
                </a:spcAft>
                <a:buClrTx/>
                <a:buSzTx/>
                <a:buFontTx/>
                <a:buNone/>
                <a:tabLst/>
                <a:defRPr/>
              </a:pPr>
              <a:t>22</a:t>
            </a:fld>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131758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Full case study link: </a:t>
            </a:r>
            <a:r>
              <a:rPr lang="en-GB" u="sng" dirty="0"/>
              <a:t>https://www.internationalsos.com/case-studies/case-study-folder/covid-19-education-for-a-diverse-workforce</a:t>
            </a:r>
          </a:p>
          <a:p>
            <a:pPr marL="0" indent="0">
              <a:buFont typeface="Arial" panose="020B0604020202020204" pitchFamily="34" charset="0"/>
              <a:buNone/>
            </a:pPr>
            <a:endParaRPr lang="en-GB" u="sng" dirty="0"/>
          </a:p>
          <a:p>
            <a:pPr marL="171450" indent="-171450">
              <a:buFont typeface="Arial" panose="020B0604020202020204" pitchFamily="34" charset="0"/>
              <a:buChar char="•"/>
            </a:pPr>
            <a:r>
              <a:rPr lang="en-GB" b="1" u="none" dirty="0"/>
              <a:t>Overview: </a:t>
            </a:r>
            <a:r>
              <a:rPr lang="en-GB" u="none" dirty="0"/>
              <a:t>International SOS provided best practice education about the COVID-19 pandemic to the employees of an American IT multi-national with large manufacturing &amp; retail operations in Asia.</a:t>
            </a:r>
          </a:p>
          <a:p>
            <a:pPr marL="0" indent="0">
              <a:buFont typeface="Arial" panose="020B0604020202020204" pitchFamily="34" charset="0"/>
              <a:buNone/>
            </a:pPr>
            <a:endParaRPr lang="en-GB" u="none" dirty="0"/>
          </a:p>
          <a:p>
            <a:endParaRPr lang="en-GB" u="none" dirty="0"/>
          </a:p>
          <a:p>
            <a:pPr marL="171450" indent="-171450">
              <a:buFont typeface="Arial" panose="020B0604020202020204" pitchFamily="34" charset="0"/>
              <a:buChar char="•"/>
            </a:pPr>
            <a:r>
              <a:rPr lang="en-GB" b="1" u="none" dirty="0"/>
              <a:t>Problem: </a:t>
            </a:r>
            <a:r>
              <a:rPr lang="en-GB" u="none" dirty="0"/>
              <a:t>China, a country that has a widely dispersed population and is very well read, poses challenges in providing best practice tips to such a diverse society. Our client needed employees to return to Chinese retail stores and manufacturing sites after the Chinese New Year.</a:t>
            </a:r>
          </a:p>
          <a:p>
            <a:pPr marL="0" indent="0">
              <a:buFont typeface="Arial" panose="020B0604020202020204" pitchFamily="34" charset="0"/>
              <a:buNone/>
            </a:pPr>
            <a:endParaRPr lang="en-GB" u="none" dirty="0"/>
          </a:p>
          <a:p>
            <a:endParaRPr lang="en-GB" u="none" dirty="0"/>
          </a:p>
          <a:p>
            <a:pPr marL="171450" indent="-171450">
              <a:buFont typeface="Arial" panose="020B0604020202020204" pitchFamily="34" charset="0"/>
              <a:buChar char="•"/>
            </a:pPr>
            <a:r>
              <a:rPr lang="en-GB" b="1" u="none" dirty="0"/>
              <a:t>Solution: </a:t>
            </a:r>
            <a:r>
              <a:rPr lang="en-GB" u="none" dirty="0"/>
              <a:t>We were able to provide our client with multi-language educational webinars for employees around the world. These factored in our medical team's analysis, government directives, and open research. Subtitles were also provided for the hearing impaired, as well as recordings on our client's intranet for ease of access.</a:t>
            </a:r>
          </a:p>
          <a:p>
            <a:pPr marL="0" indent="0">
              <a:buFont typeface="Arial" panose="020B0604020202020204" pitchFamily="34" charset="0"/>
              <a:buNone/>
            </a:pPr>
            <a:endParaRPr lang="en-GB" u="none" dirty="0"/>
          </a:p>
          <a:p>
            <a:endParaRPr lang="en-GB" u="none" dirty="0"/>
          </a:p>
          <a:p>
            <a:pPr marL="171450" indent="-171450">
              <a:buFont typeface="Arial" panose="020B0604020202020204" pitchFamily="34" charset="0"/>
              <a:buChar char="•"/>
            </a:pPr>
            <a:r>
              <a:rPr lang="en-GB" b="1" u="none" dirty="0"/>
              <a:t>Impact: </a:t>
            </a:r>
            <a:r>
              <a:rPr lang="en-GB" u="none" dirty="0"/>
              <a:t>Employees were able to return to the corporate and retail sites. The company was able to resume business and able to guarantee continuity. Employees were reassured in the midst of the pandemic.</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0EA797-3F9A-F54D-9020-A6738F5900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299745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t>Full case study link: </a:t>
            </a:r>
            <a:r>
              <a:rPr lang="en-GB" u="sng" dirty="0"/>
              <a:t>https://www.internationalsos.com/case-studies/case-study-folder/covid-19-education-for-a-diverse-workforce</a:t>
            </a:r>
          </a:p>
          <a:p>
            <a:pPr marL="0" indent="0">
              <a:buFont typeface="Arial" panose="020B0604020202020204" pitchFamily="34" charset="0"/>
              <a:buNone/>
            </a:pPr>
            <a:endParaRPr lang="en-GB" u="sng" dirty="0"/>
          </a:p>
          <a:p>
            <a:pPr marL="171450" indent="-171450">
              <a:buFont typeface="Arial" panose="020B0604020202020204" pitchFamily="34" charset="0"/>
              <a:buChar char="•"/>
            </a:pPr>
            <a:r>
              <a:rPr lang="en-GB" b="1" u="none" dirty="0"/>
              <a:t>Overview: </a:t>
            </a:r>
            <a:r>
              <a:rPr lang="en-GB" u="none" dirty="0"/>
              <a:t>International SOS provided best practice education about the COVID-19 pandemic to the employees of an American IT multi-national with large manufacturing &amp; retail operations in Asia.</a:t>
            </a:r>
          </a:p>
          <a:p>
            <a:pPr marL="0" indent="0">
              <a:buFont typeface="Arial" panose="020B0604020202020204" pitchFamily="34" charset="0"/>
              <a:buNone/>
            </a:pPr>
            <a:endParaRPr lang="en-GB" u="none" dirty="0"/>
          </a:p>
          <a:p>
            <a:endParaRPr lang="en-GB" u="none" dirty="0"/>
          </a:p>
          <a:p>
            <a:pPr marL="171450" indent="-171450">
              <a:buFont typeface="Arial" panose="020B0604020202020204" pitchFamily="34" charset="0"/>
              <a:buChar char="•"/>
            </a:pPr>
            <a:r>
              <a:rPr lang="en-GB" b="1" u="none" dirty="0"/>
              <a:t>Problem: </a:t>
            </a:r>
            <a:r>
              <a:rPr lang="en-GB" u="none" dirty="0"/>
              <a:t>China, a country that has a widely dispersed population and is very well read, poses challenges in providing best practice tips to such a diverse society. Our client needed employees to return to Chinese retail stores and manufacturing sites after the Chinese New Year.</a:t>
            </a:r>
          </a:p>
          <a:p>
            <a:pPr marL="0" indent="0">
              <a:buFont typeface="Arial" panose="020B0604020202020204" pitchFamily="34" charset="0"/>
              <a:buNone/>
            </a:pPr>
            <a:endParaRPr lang="en-GB" u="none" dirty="0"/>
          </a:p>
          <a:p>
            <a:endParaRPr lang="en-GB" u="none" dirty="0"/>
          </a:p>
          <a:p>
            <a:pPr marL="171450" indent="-171450">
              <a:buFont typeface="Arial" panose="020B0604020202020204" pitchFamily="34" charset="0"/>
              <a:buChar char="•"/>
            </a:pPr>
            <a:r>
              <a:rPr lang="en-GB" b="1" u="none" dirty="0"/>
              <a:t>Solution: </a:t>
            </a:r>
            <a:r>
              <a:rPr lang="en-GB" u="none" dirty="0"/>
              <a:t>We were able to provide our client with multi-language educational webinars for employees around the world. These factored in our medical team's analysis, government directives, and open research. Subtitles were also provided for the hearing impaired, as well as recordings on our client's intranet for ease of access.</a:t>
            </a:r>
          </a:p>
          <a:p>
            <a:pPr marL="0" indent="0">
              <a:buFont typeface="Arial" panose="020B0604020202020204" pitchFamily="34" charset="0"/>
              <a:buNone/>
            </a:pPr>
            <a:endParaRPr lang="en-GB" u="none" dirty="0"/>
          </a:p>
          <a:p>
            <a:endParaRPr lang="en-GB" u="none" dirty="0"/>
          </a:p>
          <a:p>
            <a:pPr marL="171450" indent="-171450">
              <a:buFont typeface="Arial" panose="020B0604020202020204" pitchFamily="34" charset="0"/>
              <a:buChar char="•"/>
            </a:pPr>
            <a:r>
              <a:rPr lang="en-GB" b="1" u="none" dirty="0"/>
              <a:t>Impact: </a:t>
            </a:r>
            <a:r>
              <a:rPr lang="en-GB" u="none" dirty="0"/>
              <a:t>Employees were able to return to the corporate and retail sites. The company was able to resume business and able to guarantee continuity. Employees were reassured in the midst of the pandemic.</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40EA797-3F9A-F54D-9020-A6738F5900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1275479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8FE1C67-D20F-D149-B411-A055C1037730}" type="slidenum">
              <a:rPr lang="en-US" smtClean="0"/>
              <a:t>31</a:t>
            </a:fld>
            <a:endParaRPr lang="en-US"/>
          </a:p>
        </p:txBody>
      </p:sp>
    </p:spTree>
    <p:extLst>
      <p:ext uri="{BB962C8B-B14F-4D97-AF65-F5344CB8AC3E}">
        <p14:creationId xmlns:p14="http://schemas.microsoft.com/office/powerpoint/2010/main" val="10712432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CD3431B-F784-42CB-BD8F-7631B6E9AD11}" type="slidenum">
              <a:rPr lang="en-GB" smtClean="0"/>
              <a:t>32</a:t>
            </a:fld>
            <a:endParaRPr lang="en-GB"/>
          </a:p>
        </p:txBody>
      </p:sp>
    </p:spTree>
    <p:extLst>
      <p:ext uri="{BB962C8B-B14F-4D97-AF65-F5344CB8AC3E}">
        <p14:creationId xmlns:p14="http://schemas.microsoft.com/office/powerpoint/2010/main" val="19985974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39697D3-004F-42C3-B582-14D863BF3E53}" type="slidenum">
              <a:rPr lang="en-US" smtClean="0"/>
              <a:t>33</a:t>
            </a:fld>
            <a:endParaRPr lang="en-US"/>
          </a:p>
        </p:txBody>
      </p:sp>
    </p:spTree>
    <p:extLst>
      <p:ext uri="{BB962C8B-B14F-4D97-AF65-F5344CB8AC3E}">
        <p14:creationId xmlns:p14="http://schemas.microsoft.com/office/powerpoint/2010/main" val="1376211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What you say and what you submit must be truthful.  </a:t>
            </a:r>
          </a:p>
          <a:p>
            <a:r>
              <a:rPr lang="en-GB" b="1"/>
              <a:t>Border</a:t>
            </a:r>
          </a:p>
          <a:p>
            <a:pPr marL="284163" indent="-284163" defTabSz="1219170">
              <a:spcAft>
                <a:spcPts val="600"/>
              </a:spcAft>
              <a:buClr>
                <a:srgbClr val="00B0F0"/>
              </a:buClr>
              <a:buFont typeface=".Lucida Grande UI Regular"/>
              <a:buChar char="►"/>
              <a:defRPr/>
            </a:pPr>
            <a:r>
              <a:rPr lang="en-US" sz="1200">
                <a:solidFill>
                  <a:srgbClr val="243746">
                    <a:lumMod val="50000"/>
                  </a:srgbClr>
                </a:solidFill>
              </a:rPr>
              <a:t>CBP is the DHS component that handles </a:t>
            </a:r>
            <a:r>
              <a:rPr lang="en-US" sz="1200" b="1">
                <a:solidFill>
                  <a:srgbClr val="FF0000"/>
                </a:solidFill>
              </a:rPr>
              <a:t>admission into the United States</a:t>
            </a:r>
            <a:r>
              <a:rPr lang="en-US" sz="1200">
                <a:solidFill>
                  <a:srgbClr val="243746">
                    <a:lumMod val="50000"/>
                  </a:srgbClr>
                </a:solidFill>
              </a:rPr>
              <a:t> at borders and ports of entry.</a:t>
            </a:r>
          </a:p>
          <a:p>
            <a:pPr marL="284163" indent="-284163" defTabSz="1219170">
              <a:spcAft>
                <a:spcPts val="600"/>
              </a:spcAft>
              <a:buClr>
                <a:srgbClr val="00B0F0"/>
              </a:buClr>
              <a:buFont typeface=".Lucida Grande UI Regular"/>
              <a:buChar char="►"/>
              <a:defRPr/>
            </a:pPr>
            <a:r>
              <a:rPr lang="en-US" sz="1200">
                <a:solidFill>
                  <a:srgbClr val="243746">
                    <a:lumMod val="50000"/>
                  </a:srgbClr>
                </a:solidFill>
              </a:rPr>
              <a:t>CBP also administers the </a:t>
            </a:r>
            <a:r>
              <a:rPr lang="en-US" sz="1200" b="1">
                <a:solidFill>
                  <a:srgbClr val="243746">
                    <a:lumMod val="50000"/>
                  </a:srgbClr>
                </a:solidFill>
              </a:rPr>
              <a:t>Electronic System for Travel Authorization (ESTA) </a:t>
            </a:r>
            <a:r>
              <a:rPr lang="en-US" sz="1200">
                <a:solidFill>
                  <a:srgbClr val="243746">
                    <a:lumMod val="50000"/>
                  </a:srgbClr>
                </a:solidFill>
              </a:rPr>
              <a:t>that people from Visa Waiver Program countries use to register U.S. travel in advance.</a:t>
            </a:r>
          </a:p>
          <a:p>
            <a:pPr marL="284163" indent="-284163" defTabSz="1219170">
              <a:spcAft>
                <a:spcPts val="600"/>
              </a:spcAft>
              <a:buClr>
                <a:srgbClr val="00B0F0"/>
              </a:buClr>
              <a:buFont typeface=".Lucida Grande UI Regular"/>
              <a:buChar char="►"/>
              <a:defRPr/>
            </a:pPr>
            <a:r>
              <a:rPr lang="en-US" sz="1200">
                <a:solidFill>
                  <a:srgbClr val="243746">
                    <a:lumMod val="50000"/>
                  </a:srgbClr>
                </a:solidFill>
              </a:rPr>
              <a:t>People seeking lawful entry must establish their admissibility to a CBP officer upon arrival. </a:t>
            </a:r>
          </a:p>
          <a:p>
            <a:pPr marL="284163" indent="-284163" defTabSz="1219170">
              <a:spcAft>
                <a:spcPts val="600"/>
              </a:spcAft>
              <a:buClr>
                <a:srgbClr val="00B0F0"/>
              </a:buClr>
              <a:buFont typeface=".Lucida Grande UI Regular"/>
              <a:buChar char="►"/>
              <a:defRPr/>
            </a:pPr>
            <a:r>
              <a:rPr lang="en-US" sz="1200">
                <a:solidFill>
                  <a:srgbClr val="243746">
                    <a:lumMod val="50000"/>
                  </a:srgbClr>
                </a:solidFill>
              </a:rPr>
              <a:t>Sometimes, CBP conducts  secondary inspections to determine whether someone can enter.</a:t>
            </a:r>
          </a:p>
          <a:p>
            <a:pPr marL="284163" indent="-284163" defTabSz="1219170">
              <a:spcAft>
                <a:spcPts val="600"/>
              </a:spcAft>
              <a:buClr>
                <a:srgbClr val="00B0F0"/>
              </a:buClr>
              <a:buFont typeface=".Lucida Grande UI Regular"/>
              <a:buChar char="►"/>
              <a:defRPr/>
            </a:pPr>
            <a:r>
              <a:rPr lang="en-US" sz="1200">
                <a:solidFill>
                  <a:srgbClr val="243746">
                    <a:lumMod val="50000"/>
                  </a:srgbClr>
                </a:solidFill>
              </a:rPr>
              <a:t>In some cases, CBP may deny entry.</a:t>
            </a:r>
            <a:endParaRPr lang="en-GB"/>
          </a:p>
          <a:p>
            <a:endParaRPr lang="en-GB"/>
          </a:p>
          <a:p>
            <a:r>
              <a:rPr lang="en-GB" b="1"/>
              <a:t>Consulate/State Department</a:t>
            </a:r>
          </a:p>
          <a:p>
            <a:pPr marL="284163" indent="-284163" defTabSz="1219170">
              <a:spcAft>
                <a:spcPts val="600"/>
              </a:spcAft>
              <a:buClr>
                <a:srgbClr val="010080"/>
              </a:buClr>
              <a:buFont typeface=".Lucida Grande UI Regular"/>
              <a:buChar char="►"/>
              <a:defRPr/>
            </a:pPr>
            <a:r>
              <a:rPr lang="en-US" sz="1200">
                <a:solidFill>
                  <a:srgbClr val="243746">
                    <a:lumMod val="50000"/>
                  </a:srgbClr>
                </a:solidFill>
              </a:rPr>
              <a:t>Most people abroad must apply for </a:t>
            </a:r>
            <a:r>
              <a:rPr lang="en-US" sz="1200" b="1">
                <a:solidFill>
                  <a:srgbClr val="FF0000"/>
                </a:solidFill>
              </a:rPr>
              <a:t>travel authorization </a:t>
            </a:r>
            <a:r>
              <a:rPr lang="en-US" sz="1200">
                <a:solidFill>
                  <a:srgbClr val="243746">
                    <a:lumMod val="50000"/>
                  </a:srgbClr>
                </a:solidFill>
              </a:rPr>
              <a:t>before coming to the United States.  </a:t>
            </a:r>
          </a:p>
          <a:p>
            <a:pPr marL="284163" indent="-284163" defTabSz="1219170">
              <a:spcAft>
                <a:spcPts val="600"/>
              </a:spcAft>
              <a:buClr>
                <a:srgbClr val="010080"/>
              </a:buClr>
              <a:buFont typeface=".Lucida Grande UI Regular"/>
              <a:buChar char="►"/>
              <a:defRPr/>
            </a:pPr>
            <a:r>
              <a:rPr lang="en-US" sz="1200">
                <a:solidFill>
                  <a:srgbClr val="243746">
                    <a:lumMod val="50000"/>
                  </a:srgbClr>
                </a:solidFill>
              </a:rPr>
              <a:t>For most attendees, this means applying for a U.S. </a:t>
            </a:r>
            <a:r>
              <a:rPr lang="en-US" sz="1200" b="1">
                <a:solidFill>
                  <a:srgbClr val="243746">
                    <a:lumMod val="50000"/>
                  </a:srgbClr>
                </a:solidFill>
              </a:rPr>
              <a:t>B-1 </a:t>
            </a:r>
            <a:r>
              <a:rPr lang="en-US" sz="1200">
                <a:solidFill>
                  <a:srgbClr val="243746">
                    <a:lumMod val="50000"/>
                  </a:srgbClr>
                </a:solidFill>
              </a:rPr>
              <a:t>business or </a:t>
            </a:r>
            <a:r>
              <a:rPr lang="en-US" sz="1200" b="1">
                <a:solidFill>
                  <a:srgbClr val="243746">
                    <a:lumMod val="50000"/>
                  </a:srgbClr>
                </a:solidFill>
              </a:rPr>
              <a:t>B-1/B-2 visa </a:t>
            </a:r>
            <a:r>
              <a:rPr lang="en-US" sz="1200">
                <a:solidFill>
                  <a:srgbClr val="243746">
                    <a:lumMod val="50000"/>
                  </a:srgbClr>
                </a:solidFill>
              </a:rPr>
              <a:t>submitting the DS-160 to the U.S. Department of State.</a:t>
            </a:r>
          </a:p>
          <a:p>
            <a:pPr marL="284163" indent="-284163" defTabSz="1219170">
              <a:spcAft>
                <a:spcPts val="600"/>
              </a:spcAft>
              <a:buClr>
                <a:srgbClr val="010080"/>
              </a:buClr>
              <a:buFont typeface=".Lucida Grande UI Regular"/>
              <a:buChar char="►"/>
              <a:defRPr/>
            </a:pPr>
            <a:r>
              <a:rPr lang="en-US" sz="1200">
                <a:solidFill>
                  <a:srgbClr val="243746">
                    <a:lumMod val="50000"/>
                  </a:srgbClr>
                </a:solidFill>
              </a:rPr>
              <a:t>Applicants typically complete a visa interview in their home country at the nearest U.S. embassy or consulate. </a:t>
            </a:r>
          </a:p>
          <a:p>
            <a:pPr marL="284163" indent="-284163" defTabSz="1219170">
              <a:spcAft>
                <a:spcPts val="600"/>
              </a:spcAft>
              <a:buClr>
                <a:srgbClr val="010080"/>
              </a:buClr>
              <a:buFont typeface=".Lucida Grande UI Regular"/>
              <a:buChar char="►"/>
              <a:defRPr/>
            </a:pPr>
            <a:r>
              <a:rPr lang="en-US" sz="1200">
                <a:solidFill>
                  <a:srgbClr val="243746">
                    <a:lumMod val="50000"/>
                  </a:srgbClr>
                </a:solidFill>
              </a:rPr>
              <a:t>Wait times and procedures for a consular interview vary by post.</a:t>
            </a:r>
          </a:p>
          <a:p>
            <a:pPr marL="284163" indent="-284163" defTabSz="1219170">
              <a:spcAft>
                <a:spcPts val="600"/>
              </a:spcAft>
              <a:buClr>
                <a:srgbClr val="010080"/>
              </a:buClr>
              <a:buFont typeface=".Lucida Grande UI Regular"/>
              <a:buChar char="►"/>
              <a:defRPr/>
            </a:pPr>
            <a:r>
              <a:rPr lang="en-US" sz="1200">
                <a:solidFill>
                  <a:srgbClr val="243746">
                    <a:lumMod val="50000"/>
                  </a:srgbClr>
                </a:solidFill>
              </a:rPr>
              <a:t>B-1/B-2 visas are valid for up to ten years and allow the visa holder U.S. visits for work and leisure.</a:t>
            </a:r>
          </a:p>
          <a:p>
            <a:endParaRPr lang="en-GB"/>
          </a:p>
        </p:txBody>
      </p:sp>
      <p:sp>
        <p:nvSpPr>
          <p:cNvPr id="4" name="Slide Number Placeholder 3"/>
          <p:cNvSpPr>
            <a:spLocks noGrp="1"/>
          </p:cNvSpPr>
          <p:nvPr>
            <p:ph type="sldNum" sz="quarter" idx="5"/>
          </p:nvPr>
        </p:nvSpPr>
        <p:spPr/>
        <p:txBody>
          <a:bodyPr/>
          <a:lstStyle/>
          <a:p>
            <a:fld id="{739697D3-004F-42C3-B582-14D863BF3E53}" type="slidenum">
              <a:rPr lang="en-US" smtClean="0"/>
              <a:t>34</a:t>
            </a:fld>
            <a:endParaRPr lang="en-US"/>
          </a:p>
        </p:txBody>
      </p:sp>
    </p:spTree>
    <p:extLst>
      <p:ext uri="{BB962C8B-B14F-4D97-AF65-F5344CB8AC3E}">
        <p14:creationId xmlns:p14="http://schemas.microsoft.com/office/powerpoint/2010/main" val="459270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Similar requirements and limitations on people from ESTA eligible countries</a:t>
            </a:r>
          </a:p>
        </p:txBody>
      </p:sp>
      <p:sp>
        <p:nvSpPr>
          <p:cNvPr id="4" name="Slide Number Placeholder 3"/>
          <p:cNvSpPr>
            <a:spLocks noGrp="1"/>
          </p:cNvSpPr>
          <p:nvPr>
            <p:ph type="sldNum" sz="quarter" idx="5"/>
          </p:nvPr>
        </p:nvSpPr>
        <p:spPr/>
        <p:txBody>
          <a:bodyPr/>
          <a:lstStyle/>
          <a:p>
            <a:fld id="{739697D3-004F-42C3-B582-14D863BF3E53}" type="slidenum">
              <a:rPr lang="en-US" smtClean="0"/>
              <a:t>35</a:t>
            </a:fld>
            <a:endParaRPr lang="en-US"/>
          </a:p>
        </p:txBody>
      </p:sp>
    </p:spTree>
    <p:extLst>
      <p:ext uri="{BB962C8B-B14F-4D97-AF65-F5344CB8AC3E}">
        <p14:creationId xmlns:p14="http://schemas.microsoft.com/office/powerpoint/2010/main" val="3137949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39697D3-004F-42C3-B582-14D863BF3E53}" type="slidenum">
              <a:rPr lang="en-US" smtClean="0"/>
              <a:t>36</a:t>
            </a:fld>
            <a:endParaRPr lang="en-US"/>
          </a:p>
        </p:txBody>
      </p:sp>
    </p:spTree>
    <p:extLst>
      <p:ext uri="{BB962C8B-B14F-4D97-AF65-F5344CB8AC3E}">
        <p14:creationId xmlns:p14="http://schemas.microsoft.com/office/powerpoint/2010/main" val="1323802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Many of these require work authorization from USCIS</a:t>
            </a:r>
          </a:p>
        </p:txBody>
      </p:sp>
      <p:sp>
        <p:nvSpPr>
          <p:cNvPr id="4" name="Slide Number Placeholder 3"/>
          <p:cNvSpPr>
            <a:spLocks noGrp="1"/>
          </p:cNvSpPr>
          <p:nvPr>
            <p:ph type="sldNum" sz="quarter" idx="5"/>
          </p:nvPr>
        </p:nvSpPr>
        <p:spPr/>
        <p:txBody>
          <a:bodyPr/>
          <a:lstStyle/>
          <a:p>
            <a:fld id="{739697D3-004F-42C3-B582-14D863BF3E53}" type="slidenum">
              <a:rPr lang="en-US" smtClean="0"/>
              <a:t>37</a:t>
            </a:fld>
            <a:endParaRPr lang="en-US"/>
          </a:p>
        </p:txBody>
      </p:sp>
    </p:spTree>
    <p:extLst>
      <p:ext uri="{BB962C8B-B14F-4D97-AF65-F5344CB8AC3E}">
        <p14:creationId xmlns:p14="http://schemas.microsoft.com/office/powerpoint/2010/main" val="12056614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have a crucial role to play in equipping business </a:t>
            </a:r>
            <a:r>
              <a:rPr lang="en-US" noProof="0"/>
              <a:t>travelers</a:t>
            </a:r>
            <a:r>
              <a:rPr lang="en-GB"/>
              <a:t> with what they need to know. </a:t>
            </a:r>
          </a:p>
          <a:p>
            <a:endParaRPr lang="en-GB"/>
          </a:p>
          <a:p>
            <a:r>
              <a:rPr lang="en-GB"/>
              <a:t>Example of when to seek help—if someone is detained at the border or if an attendee commits a crime</a:t>
            </a:r>
          </a:p>
          <a:p>
            <a:endParaRPr lang="en-GB"/>
          </a:p>
          <a:p>
            <a:r>
              <a:rPr lang="en-GB"/>
              <a:t>One common misconception is that business travel to the United States is not a big deal—it is just a little business trip.  But the U.S. government takes these rules very seriously.  Any lie on an attestation to a government agency or official can have major consequences, resulting in financial penalties or even being barred from the United States for certain violations.  It is always best to follow the ABCs.</a:t>
            </a:r>
          </a:p>
        </p:txBody>
      </p:sp>
      <p:sp>
        <p:nvSpPr>
          <p:cNvPr id="4" name="Slide Number Placeholder 3"/>
          <p:cNvSpPr>
            <a:spLocks noGrp="1"/>
          </p:cNvSpPr>
          <p:nvPr>
            <p:ph type="sldNum" sz="quarter" idx="5"/>
          </p:nvPr>
        </p:nvSpPr>
        <p:spPr/>
        <p:txBody>
          <a:bodyPr/>
          <a:lstStyle/>
          <a:p>
            <a:fld id="{739697D3-004F-42C3-B582-14D863BF3E53}" type="slidenum">
              <a:rPr lang="en-US" smtClean="0"/>
              <a:t>38</a:t>
            </a:fld>
            <a:endParaRPr lang="en-US"/>
          </a:p>
        </p:txBody>
      </p:sp>
    </p:spTree>
    <p:extLst>
      <p:ext uri="{BB962C8B-B14F-4D97-AF65-F5344CB8AC3E}">
        <p14:creationId xmlns:p14="http://schemas.microsoft.com/office/powerpoint/2010/main" val="19756979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39697D3-004F-42C3-B582-14D863BF3E53}" type="slidenum">
              <a:rPr lang="en-US" smtClean="0"/>
              <a:t>39</a:t>
            </a:fld>
            <a:endParaRPr lang="en-US"/>
          </a:p>
        </p:txBody>
      </p:sp>
    </p:spTree>
    <p:extLst>
      <p:ext uri="{BB962C8B-B14F-4D97-AF65-F5344CB8AC3E}">
        <p14:creationId xmlns:p14="http://schemas.microsoft.com/office/powerpoint/2010/main" val="908385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With a compliance cognizant approach, these guys may have known better and avoided penalties.  Maintaining a compliance-cognizant approach is even more important when there is greater scrutiny on people crossing the U.S. border for business.</a:t>
            </a:r>
          </a:p>
        </p:txBody>
      </p:sp>
      <p:sp>
        <p:nvSpPr>
          <p:cNvPr id="4" name="Slide Number Placeholder 3"/>
          <p:cNvSpPr>
            <a:spLocks noGrp="1"/>
          </p:cNvSpPr>
          <p:nvPr>
            <p:ph type="sldNum" sz="quarter" idx="5"/>
          </p:nvPr>
        </p:nvSpPr>
        <p:spPr/>
        <p:txBody>
          <a:bodyPr/>
          <a:lstStyle/>
          <a:p>
            <a:fld id="{739697D3-004F-42C3-B582-14D863BF3E53}" type="slidenum">
              <a:rPr lang="en-US" smtClean="0"/>
              <a:t>40</a:t>
            </a:fld>
            <a:endParaRPr lang="en-US"/>
          </a:p>
        </p:txBody>
      </p:sp>
    </p:spTree>
    <p:extLst>
      <p:ext uri="{BB962C8B-B14F-4D97-AF65-F5344CB8AC3E}">
        <p14:creationId xmlns:p14="http://schemas.microsoft.com/office/powerpoint/2010/main" val="234277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This year, an unprecedented number of people around the globe will be heading to the polls to vote.  </a:t>
            </a:r>
          </a:p>
          <a:p>
            <a:endParaRPr lang="en-GB"/>
          </a:p>
          <a:p>
            <a:r>
              <a:rPr lang="en-GB"/>
              <a:t>The U.S. presidential election looms large, and we are facing the possible return to more restrictionist policies on immigration and cross-border travel.  </a:t>
            </a:r>
          </a:p>
          <a:p>
            <a:endParaRPr lang="en-GB"/>
          </a:p>
          <a:p>
            <a:r>
              <a:rPr lang="en-GB"/>
              <a:t>Should Trump prevail, there will be risks to contend with in business and event travel.  </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Regardless of the ultimate outcome, a Biden-Trump contest may have a chilling effect on incoming U.S. business travel as companies take a wait-and-see approach to travel. https://www.gbta.org/uncertainty-over-travel-ban-puts-business-travel-and-the-economy-at-risk/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We have seen each person in the White House and can plan and anticipate some of these outcomes.</a:t>
            </a:r>
          </a:p>
        </p:txBody>
      </p:sp>
      <p:sp>
        <p:nvSpPr>
          <p:cNvPr id="4" name="Slide Number Placeholder 3"/>
          <p:cNvSpPr>
            <a:spLocks noGrp="1"/>
          </p:cNvSpPr>
          <p:nvPr>
            <p:ph type="sldNum" sz="quarter" idx="5"/>
          </p:nvPr>
        </p:nvSpPr>
        <p:spPr/>
        <p:txBody>
          <a:bodyPr/>
          <a:lstStyle/>
          <a:p>
            <a:fld id="{739697D3-004F-42C3-B582-14D863BF3E53}" type="slidenum">
              <a:rPr lang="en-US" smtClean="0"/>
              <a:t>41</a:t>
            </a:fld>
            <a:endParaRPr lang="en-US"/>
          </a:p>
        </p:txBody>
      </p:sp>
    </p:spTree>
    <p:extLst>
      <p:ext uri="{BB962C8B-B14F-4D97-AF65-F5344CB8AC3E}">
        <p14:creationId xmlns:p14="http://schemas.microsoft.com/office/powerpoint/2010/main" val="7534905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Being aware is the first thing to prepare.</a:t>
            </a:r>
          </a:p>
          <a:p>
            <a:endParaRPr lang="en-GB"/>
          </a:p>
          <a:p>
            <a:r>
              <a:rPr lang="en-GB"/>
              <a:t>High risk practices include:</a:t>
            </a:r>
          </a:p>
          <a:p>
            <a:pPr marL="171450" marR="0" indent="-1714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rPr>
              <a:t>long trips using B visas, </a:t>
            </a:r>
          </a:p>
          <a:p>
            <a:pPr marL="171450" marR="0" indent="-1714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rPr>
              <a:t>multiple B visa trips in succession, </a:t>
            </a:r>
          </a:p>
          <a:p>
            <a:pPr marL="171450" marR="0" indent="-171450">
              <a:spcBef>
                <a:spcPts val="0"/>
              </a:spcBef>
              <a:spcAft>
                <a:spcPts val="0"/>
              </a:spcAft>
              <a:buFont typeface="Arial" panose="020B0604020202020204" pitchFamily="34" charset="0"/>
              <a:buChar char="•"/>
            </a:pPr>
            <a:r>
              <a:rPr lang="en-US" sz="1200">
                <a:effectLst/>
                <a:latin typeface="Calibri" panose="020F0502020204030204" pitchFamily="34" charset="0"/>
                <a:ea typeface="Calibri" panose="020F0502020204030204" pitchFamily="34" charset="0"/>
              </a:rPr>
              <a:t>trips for which the stated purpose of the travel does not appear to match the visa category</a:t>
            </a:r>
          </a:p>
          <a:p>
            <a:endParaRPr lang="en-GB"/>
          </a:p>
          <a:p>
            <a:r>
              <a:rPr lang="en-GB"/>
              <a:t>Invitation Letters: </a:t>
            </a:r>
          </a:p>
          <a:p>
            <a:pPr marL="284163" indent="-284163" defTabSz="1219170">
              <a:spcAft>
                <a:spcPts val="600"/>
              </a:spcAft>
              <a:buClr>
                <a:srgbClr val="253746"/>
              </a:buClr>
              <a:buSzPct val="77000"/>
              <a:buFont typeface=".Lucida Grande UI Regular"/>
              <a:buChar char="►"/>
              <a:defRPr/>
            </a:pPr>
            <a:r>
              <a:rPr lang="en-US" sz="1200" b="1">
                <a:solidFill>
                  <a:srgbClr val="243746">
                    <a:lumMod val="50000"/>
                  </a:srgbClr>
                </a:solidFill>
              </a:rPr>
              <a:t>Establish clear, centralized protocols </a:t>
            </a:r>
            <a:r>
              <a:rPr lang="en-US" sz="1200">
                <a:solidFill>
                  <a:srgbClr val="243746">
                    <a:lumMod val="50000"/>
                  </a:srgbClr>
                </a:solidFill>
              </a:rPr>
              <a:t>for invitation letters</a:t>
            </a:r>
          </a:p>
          <a:p>
            <a:pPr marL="284163" indent="-284163" defTabSz="1219170">
              <a:spcAft>
                <a:spcPts val="600"/>
              </a:spcAft>
              <a:buClr>
                <a:srgbClr val="253746"/>
              </a:buClr>
              <a:buSzPct val="77000"/>
              <a:buFont typeface=".Lucida Grande UI Regular"/>
              <a:buChar char="►"/>
              <a:defRPr/>
            </a:pPr>
            <a:r>
              <a:rPr lang="en-US" sz="1200">
                <a:solidFill>
                  <a:srgbClr val="243746">
                    <a:lumMod val="50000"/>
                  </a:srgbClr>
                </a:solidFill>
              </a:rPr>
              <a:t>Identify proper points of contact and signing authority</a:t>
            </a:r>
          </a:p>
          <a:p>
            <a:pPr marL="284163" indent="-284163" defTabSz="1219170">
              <a:spcAft>
                <a:spcPts val="600"/>
              </a:spcAft>
              <a:buClr>
                <a:srgbClr val="253746"/>
              </a:buClr>
              <a:buSzPct val="77000"/>
              <a:buFont typeface=".Lucida Grande UI Regular"/>
              <a:buChar char="►"/>
              <a:defRPr/>
            </a:pPr>
            <a:r>
              <a:rPr lang="en-US" sz="1200">
                <a:solidFill>
                  <a:srgbClr val="243746">
                    <a:lumMod val="50000"/>
                  </a:srgbClr>
                </a:solidFill>
              </a:rPr>
              <a:t>Secure and control letterhead and signatures: </a:t>
            </a:r>
            <a:r>
              <a:rPr lang="en-US" sz="1200" b="1">
                <a:solidFill>
                  <a:srgbClr val="243746">
                    <a:lumMod val="50000"/>
                  </a:srgbClr>
                </a:solidFill>
              </a:rPr>
              <a:t>avoid signed templates</a:t>
            </a:r>
          </a:p>
          <a:p>
            <a:pPr marL="284163" indent="-284163" defTabSz="1219170">
              <a:spcAft>
                <a:spcPts val="600"/>
              </a:spcAft>
              <a:buClr>
                <a:srgbClr val="253746"/>
              </a:buClr>
              <a:buSzPct val="77000"/>
              <a:buFont typeface=".Lucida Grande UI Regular"/>
              <a:buChar char="►"/>
              <a:defRPr/>
            </a:pPr>
            <a:r>
              <a:rPr lang="en-US" sz="1200">
                <a:solidFill>
                  <a:srgbClr val="243746">
                    <a:lumMod val="50000"/>
                  </a:srgbClr>
                </a:solidFill>
              </a:rPr>
              <a:t>Maintain documentation, including a list of foreign invitees</a:t>
            </a:r>
          </a:p>
          <a:p>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rPr>
              <a:t>Variety of assessment mechanisms and ways to track from system confirmations to internal audits.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rPr>
              <a:t>Different attendee needs: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effectLst/>
                <a:latin typeface="Calibri" panose="020F0502020204030204" pitchFamily="34" charset="0"/>
                <a:ea typeface="Calibri" panose="020F0502020204030204" pitchFamily="34" charset="0"/>
              </a:rPr>
              <a:t>Someone from </a:t>
            </a:r>
            <a:r>
              <a:rPr lang="sv-SE" b="0" i="0">
                <a:solidFill>
                  <a:srgbClr val="202124"/>
                </a:solidFill>
                <a:effectLst/>
                <a:latin typeface="Google Sans"/>
              </a:rPr>
              <a:t>Iran, Iraq, Libya, Somalia, Sudan, Syria, and Yemen—countries of the original Trump travel ban—would face more uncertainty and scrutiny </a:t>
            </a:r>
            <a:r>
              <a:rPr lang="en-US" b="0" i="0">
                <a:solidFill>
                  <a:srgbClr val="202124"/>
                </a:solidFill>
                <a:effectLst/>
                <a:latin typeface="Google Sans"/>
              </a:rPr>
              <a:t>in their business travel journey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a:solidFill>
                  <a:srgbClr val="202124"/>
                </a:solidFill>
                <a:effectLst/>
                <a:latin typeface="Google Sans"/>
                <a:ea typeface="Calibri" panose="020F0502020204030204" pitchFamily="34" charset="0"/>
              </a:rPr>
              <a:t>Status type example: </a:t>
            </a:r>
            <a:r>
              <a:rPr lang="en-US" sz="1200">
                <a:solidFill>
                  <a:schemeClr val="tx1"/>
                </a:solidFill>
                <a:latin typeface="+mj-lt"/>
                <a:ea typeface="+mj-ea"/>
                <a:cs typeface="+mj-cs"/>
                <a:sym typeface="SF Hello Regular"/>
              </a:rPr>
              <a:t>specialized worker category like H-1B who travels in and out of the United States frequently</a:t>
            </a:r>
            <a:endParaRPr lang="en-GB"/>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a:effectLst/>
              <a:latin typeface="Calibri" panose="020F0502020204030204" pitchFamily="34" charset="0"/>
              <a:ea typeface="Calibri" panose="020F0502020204030204" pitchFamily="34" charset="0"/>
            </a:endParaRPr>
          </a:p>
          <a:p>
            <a:endParaRPr lang="en-GB"/>
          </a:p>
        </p:txBody>
      </p:sp>
      <p:sp>
        <p:nvSpPr>
          <p:cNvPr id="4" name="Slide Number Placeholder 3"/>
          <p:cNvSpPr>
            <a:spLocks noGrp="1"/>
          </p:cNvSpPr>
          <p:nvPr>
            <p:ph type="sldNum" sz="quarter" idx="5"/>
          </p:nvPr>
        </p:nvSpPr>
        <p:spPr/>
        <p:txBody>
          <a:bodyPr/>
          <a:lstStyle/>
          <a:p>
            <a:fld id="{739697D3-004F-42C3-B582-14D863BF3E53}" type="slidenum">
              <a:rPr lang="en-US" smtClean="0"/>
              <a:t>42</a:t>
            </a:fld>
            <a:endParaRPr lang="en-US"/>
          </a:p>
        </p:txBody>
      </p:sp>
    </p:spTree>
    <p:extLst>
      <p:ext uri="{BB962C8B-B14F-4D97-AF65-F5344CB8AC3E}">
        <p14:creationId xmlns:p14="http://schemas.microsoft.com/office/powerpoint/2010/main" val="596528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endParaRPr lang="en-GB"/>
          </a:p>
        </p:txBody>
      </p:sp>
      <p:sp>
        <p:nvSpPr>
          <p:cNvPr id="4" name="Slide Number Placeholder 3"/>
          <p:cNvSpPr>
            <a:spLocks noGrp="1"/>
          </p:cNvSpPr>
          <p:nvPr>
            <p:ph type="sldNum" sz="quarter" idx="5"/>
          </p:nvPr>
        </p:nvSpPr>
        <p:spPr/>
        <p:txBody>
          <a:bodyPr/>
          <a:lstStyle/>
          <a:p>
            <a:fld id="{739697D3-004F-42C3-B582-14D863BF3E53}" type="slidenum">
              <a:rPr lang="en-US" smtClean="0"/>
              <a:t>43</a:t>
            </a:fld>
            <a:endParaRPr lang="en-US"/>
          </a:p>
        </p:txBody>
      </p:sp>
    </p:spTree>
    <p:extLst>
      <p:ext uri="{BB962C8B-B14F-4D97-AF65-F5344CB8AC3E}">
        <p14:creationId xmlns:p14="http://schemas.microsoft.com/office/powerpoint/2010/main" val="17268442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CD3431B-F784-42CB-BD8F-7631B6E9AD11}" type="slidenum">
              <a:rPr lang="en-GB" smtClean="0"/>
              <a:t>44</a:t>
            </a:fld>
            <a:endParaRPr lang="en-GB"/>
          </a:p>
        </p:txBody>
      </p:sp>
    </p:spTree>
    <p:extLst>
      <p:ext uri="{BB962C8B-B14F-4D97-AF65-F5344CB8AC3E}">
        <p14:creationId xmlns:p14="http://schemas.microsoft.com/office/powerpoint/2010/main" val="32021627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5.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1.xml"/><Relationship Id="rId5" Type="http://schemas.openxmlformats.org/officeDocument/2006/relationships/image" Target="../media/image7.svg"/><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7.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5" Type="http://schemas.openxmlformats.org/officeDocument/2006/relationships/image" Target="../media/image13.svg"/><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3.sv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emf"/><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 Id="rId5" Type="http://schemas.openxmlformats.org/officeDocument/2006/relationships/image" Target="../media/image20.png"/><Relationship Id="rId4" Type="http://schemas.openxmlformats.org/officeDocument/2006/relationships/image" Target="../media/image19.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24.png"/></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jpe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0.jp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1.png"/><Relationship Id="rId1" Type="http://schemas.openxmlformats.org/officeDocument/2006/relationships/slideMaster" Target="../slideMasters/slideMaster1.xml"/><Relationship Id="rId4" Type="http://schemas.openxmlformats.org/officeDocument/2006/relationships/image" Target="../media/image23.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652C7449-F132-19F8-663D-89FB28F056D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1394" y="322876"/>
            <a:ext cx="4656224" cy="1454273"/>
          </a:xfrm>
          <a:prstGeom prst="rect">
            <a:avLst/>
          </a:prstGeom>
        </p:spPr>
      </p:pic>
      <p:pic>
        <p:nvPicPr>
          <p:cNvPr id="8" name="Picture 7">
            <a:extLst>
              <a:ext uri="{FF2B5EF4-FFF2-40B4-BE49-F238E27FC236}">
                <a16:creationId xmlns:a16="http://schemas.microsoft.com/office/drawing/2014/main" id="{6CEB4FCA-E3A4-8128-AE2B-9F93A5843EF8}"/>
              </a:ext>
            </a:extLst>
          </p:cNvPr>
          <p:cNvPicPr>
            <a:picLocks noChangeAspect="1"/>
          </p:cNvPicPr>
          <p:nvPr userDrawn="1"/>
        </p:nvPicPr>
        <p:blipFill>
          <a:blip r:embed="rId4"/>
          <a:stretch>
            <a:fillRect/>
          </a:stretch>
        </p:blipFill>
        <p:spPr>
          <a:xfrm>
            <a:off x="7398872" y="703615"/>
            <a:ext cx="6795427" cy="6858000"/>
          </a:xfrm>
          <a:prstGeom prst="rect">
            <a:avLst/>
          </a:prstGeom>
        </p:spPr>
      </p:pic>
      <p:sp>
        <p:nvSpPr>
          <p:cNvPr id="6" name="Text Placeholder 5">
            <a:extLst>
              <a:ext uri="{FF2B5EF4-FFF2-40B4-BE49-F238E27FC236}">
                <a16:creationId xmlns:a16="http://schemas.microsoft.com/office/drawing/2014/main" id="{375D6E2D-B636-AC9A-A449-955035C920F6}"/>
              </a:ext>
            </a:extLst>
          </p:cNvPr>
          <p:cNvSpPr>
            <a:spLocks noGrp="1"/>
          </p:cNvSpPr>
          <p:nvPr>
            <p:ph type="body" sz="quarter" idx="10" hasCustomPrompt="1"/>
          </p:nvPr>
        </p:nvSpPr>
        <p:spPr>
          <a:xfrm>
            <a:off x="552450" y="5018313"/>
            <a:ext cx="4565650" cy="438150"/>
          </a:xfrm>
        </p:spPr>
        <p:txBody>
          <a:bodyPr>
            <a:normAutofit/>
          </a:bodyPr>
          <a:lstStyle>
            <a:lvl1pPr>
              <a:defRPr sz="1800">
                <a:solidFill>
                  <a:schemeClr val="bg1"/>
                </a:solidFill>
              </a:defRPr>
            </a:lvl1pPr>
          </a:lstStyle>
          <a:p>
            <a:pPr lvl="0"/>
            <a:r>
              <a:rPr lang="en-US"/>
              <a:t>July 2022</a:t>
            </a:r>
          </a:p>
        </p:txBody>
      </p:sp>
      <p:sp>
        <p:nvSpPr>
          <p:cNvPr id="10" name="Title 9">
            <a:extLst>
              <a:ext uri="{FF2B5EF4-FFF2-40B4-BE49-F238E27FC236}">
                <a16:creationId xmlns:a16="http://schemas.microsoft.com/office/drawing/2014/main" id="{29CE70C3-A3B6-0559-795C-768EE5737CAB}"/>
              </a:ext>
            </a:extLst>
          </p:cNvPr>
          <p:cNvSpPr>
            <a:spLocks noGrp="1"/>
          </p:cNvSpPr>
          <p:nvPr>
            <p:ph type="title" hasCustomPrompt="1"/>
          </p:nvPr>
        </p:nvSpPr>
        <p:spPr>
          <a:xfrm>
            <a:off x="552966" y="3607069"/>
            <a:ext cx="6502742" cy="1174998"/>
          </a:xfrm>
        </p:spPr>
        <p:txBody>
          <a:bodyPr>
            <a:normAutofit/>
          </a:bodyPr>
          <a:lstStyle>
            <a:lvl1pPr>
              <a:lnSpc>
                <a:spcPts val="4400"/>
              </a:lnSpc>
              <a:defRPr sz="3600">
                <a:solidFill>
                  <a:schemeClr val="accent6"/>
                </a:solidFill>
              </a:defRPr>
            </a:lvl1pPr>
          </a:lstStyle>
          <a:p>
            <a:r>
              <a:rPr lang="en-US"/>
              <a:t>Headline in yellow must</a:t>
            </a:r>
            <a:br>
              <a:rPr lang="en-US"/>
            </a:br>
            <a:r>
              <a:rPr lang="en-US"/>
              <a:t>36pt. or larger</a:t>
            </a:r>
          </a:p>
        </p:txBody>
      </p:sp>
    </p:spTree>
    <p:extLst>
      <p:ext uri="{BB962C8B-B14F-4D97-AF65-F5344CB8AC3E}">
        <p14:creationId xmlns:p14="http://schemas.microsoft.com/office/powerpoint/2010/main" val="3339854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950DF9-0ECF-D8D7-3556-D63CBA7985CB}"/>
              </a:ext>
            </a:extLst>
          </p:cNvPr>
          <p:cNvPicPr>
            <a:picLocks noChangeAspect="1"/>
          </p:cNvPicPr>
          <p:nvPr userDrawn="1"/>
        </p:nvPicPr>
        <p:blipFill>
          <a:blip r:embed="rId2"/>
          <a:stretch>
            <a:fillRect/>
          </a:stretch>
        </p:blipFill>
        <p:spPr>
          <a:xfrm>
            <a:off x="7398872" y="703615"/>
            <a:ext cx="6795427" cy="6858000"/>
          </a:xfrm>
          <a:prstGeom prst="rect">
            <a:avLst/>
          </a:prstGeom>
        </p:spPr>
      </p:pic>
      <p:pic>
        <p:nvPicPr>
          <p:cNvPr id="8" name="Picture 4">
            <a:extLst>
              <a:ext uri="{FF2B5EF4-FFF2-40B4-BE49-F238E27FC236}">
                <a16:creationId xmlns:a16="http://schemas.microsoft.com/office/drawing/2014/main" id="{D18F3C10-8306-3A32-EB3F-0ABFA47C2201}"/>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01394" y="322876"/>
            <a:ext cx="4656224" cy="1454272"/>
          </a:xfrm>
          <a:prstGeom prst="rect">
            <a:avLst/>
          </a:prstGeom>
        </p:spPr>
      </p:pic>
      <p:sp>
        <p:nvSpPr>
          <p:cNvPr id="5" name="Text Placeholder 5">
            <a:extLst>
              <a:ext uri="{FF2B5EF4-FFF2-40B4-BE49-F238E27FC236}">
                <a16:creationId xmlns:a16="http://schemas.microsoft.com/office/drawing/2014/main" id="{C6380984-86D1-BC5B-0E04-30C8896A55BA}"/>
              </a:ext>
            </a:extLst>
          </p:cNvPr>
          <p:cNvSpPr>
            <a:spLocks noGrp="1"/>
          </p:cNvSpPr>
          <p:nvPr>
            <p:ph type="body" sz="quarter" idx="10" hasCustomPrompt="1"/>
          </p:nvPr>
        </p:nvSpPr>
        <p:spPr>
          <a:xfrm>
            <a:off x="564099" y="5018313"/>
            <a:ext cx="3430241" cy="438150"/>
          </a:xfrm>
        </p:spPr>
        <p:txBody>
          <a:bodyPr>
            <a:normAutofit/>
          </a:bodyPr>
          <a:lstStyle>
            <a:lvl1pPr>
              <a:defRPr sz="1800">
                <a:solidFill>
                  <a:schemeClr val="tx1"/>
                </a:solidFill>
              </a:defRPr>
            </a:lvl1pPr>
          </a:lstStyle>
          <a:p>
            <a:pPr lvl="0"/>
            <a:r>
              <a:rPr lang="en-US"/>
              <a:t>July 2022</a:t>
            </a:r>
          </a:p>
        </p:txBody>
      </p:sp>
      <p:sp>
        <p:nvSpPr>
          <p:cNvPr id="2" name="Title 1">
            <a:extLst>
              <a:ext uri="{FF2B5EF4-FFF2-40B4-BE49-F238E27FC236}">
                <a16:creationId xmlns:a16="http://schemas.microsoft.com/office/drawing/2014/main" id="{E8868B42-4C05-028A-35C8-6294F94356F1}"/>
              </a:ext>
            </a:extLst>
          </p:cNvPr>
          <p:cNvSpPr>
            <a:spLocks noGrp="1"/>
          </p:cNvSpPr>
          <p:nvPr>
            <p:ph type="title" hasCustomPrompt="1"/>
          </p:nvPr>
        </p:nvSpPr>
        <p:spPr>
          <a:xfrm>
            <a:off x="552966" y="3617375"/>
            <a:ext cx="6057899" cy="1226472"/>
          </a:xfrm>
        </p:spPr>
        <p:txBody>
          <a:bodyPr>
            <a:normAutofit/>
          </a:bodyPr>
          <a:lstStyle>
            <a:lvl1pPr>
              <a:lnSpc>
                <a:spcPts val="4400"/>
              </a:lnSpc>
              <a:defRPr sz="3600"/>
            </a:lvl1pPr>
          </a:lstStyle>
          <a:p>
            <a:r>
              <a:rPr lang="en-US"/>
              <a:t>Headline in orange must </a:t>
            </a:r>
            <a:br>
              <a:rPr lang="en-US"/>
            </a:br>
            <a:r>
              <a:rPr lang="en-US"/>
              <a:t>be 36pt. or larger</a:t>
            </a:r>
          </a:p>
        </p:txBody>
      </p:sp>
    </p:spTree>
    <p:extLst>
      <p:ext uri="{BB962C8B-B14F-4D97-AF65-F5344CB8AC3E}">
        <p14:creationId xmlns:p14="http://schemas.microsoft.com/office/powerpoint/2010/main" val="3065870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tx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7E99272-7F5F-8427-C7AA-95C8E9746B36}"/>
              </a:ext>
            </a:extLst>
          </p:cNvPr>
          <p:cNvSpPr>
            <a:spLocks noGrp="1"/>
          </p:cNvSpPr>
          <p:nvPr>
            <p:ph type="pic" sz="quarter" idx="10"/>
          </p:nvPr>
        </p:nvSpPr>
        <p:spPr>
          <a:xfrm>
            <a:off x="6094413" y="0"/>
            <a:ext cx="6094412" cy="5835575"/>
          </a:xfrm>
          <a:custGeom>
            <a:avLst/>
            <a:gdLst>
              <a:gd name="connsiteX0" fmla="*/ 201800 w 6094412"/>
              <a:gd name="connsiteY0" fmla="*/ 0 h 5835575"/>
              <a:gd name="connsiteX1" fmla="*/ 6094412 w 6094412"/>
              <a:gd name="connsiteY1" fmla="*/ 0 h 5835575"/>
              <a:gd name="connsiteX2" fmla="*/ 6094412 w 6094412"/>
              <a:gd name="connsiteY2" fmla="*/ 5551073 h 5835575"/>
              <a:gd name="connsiteX3" fmla="*/ 6065469 w 6094412"/>
              <a:gd name="connsiteY3" fmla="*/ 5562453 h 5835575"/>
              <a:gd name="connsiteX4" fmla="*/ 4513557 w 6094412"/>
              <a:gd name="connsiteY4" fmla="*/ 5835575 h 5835575"/>
              <a:gd name="connsiteX5" fmla="*/ 0 w 6094412"/>
              <a:gd name="connsiteY5" fmla="*/ 1334535 h 5835575"/>
              <a:gd name="connsiteX6" fmla="*/ 142099 w 6094412"/>
              <a:gd name="connsiteY6" fmla="*/ 209655 h 58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4412" h="5835575">
                <a:moveTo>
                  <a:pt x="201800" y="0"/>
                </a:moveTo>
                <a:lnTo>
                  <a:pt x="6094412" y="0"/>
                </a:lnTo>
                <a:lnTo>
                  <a:pt x="6094412" y="5551073"/>
                </a:lnTo>
                <a:lnTo>
                  <a:pt x="6065469" y="5562453"/>
                </a:lnTo>
                <a:cubicBezTo>
                  <a:pt x="5581558" y="5739146"/>
                  <a:pt x="5058850" y="5835575"/>
                  <a:pt x="4513557" y="5835575"/>
                </a:cubicBezTo>
                <a:cubicBezTo>
                  <a:pt x="2020788" y="5835575"/>
                  <a:pt x="0" y="3820391"/>
                  <a:pt x="0" y="1334535"/>
                </a:cubicBezTo>
                <a:cubicBezTo>
                  <a:pt x="0" y="946120"/>
                  <a:pt x="49336" y="569196"/>
                  <a:pt x="142099" y="209655"/>
                </a:cubicBezTo>
                <a:close/>
              </a:path>
            </a:pathLst>
          </a:custGeom>
          <a:solidFill>
            <a:schemeClr val="bg1"/>
          </a:solidFill>
        </p:spPr>
        <p:txBody>
          <a:bodyPr wrap="square">
            <a:noAutofit/>
          </a:bodyPr>
          <a:lstStyle/>
          <a:p>
            <a:endParaRPr lang="en-US"/>
          </a:p>
        </p:txBody>
      </p:sp>
      <p:sp>
        <p:nvSpPr>
          <p:cNvPr id="4" name="Text Placeholder 5">
            <a:extLst>
              <a:ext uri="{FF2B5EF4-FFF2-40B4-BE49-F238E27FC236}">
                <a16:creationId xmlns:a16="http://schemas.microsoft.com/office/drawing/2014/main" id="{E5755511-568D-BF78-EC7D-43CD5398AB5A}"/>
              </a:ext>
            </a:extLst>
          </p:cNvPr>
          <p:cNvSpPr>
            <a:spLocks noGrp="1"/>
          </p:cNvSpPr>
          <p:nvPr>
            <p:ph type="body" sz="quarter" idx="11" hasCustomPrompt="1"/>
          </p:nvPr>
        </p:nvSpPr>
        <p:spPr>
          <a:xfrm>
            <a:off x="552450" y="5018313"/>
            <a:ext cx="4565650" cy="438150"/>
          </a:xfrm>
        </p:spPr>
        <p:txBody>
          <a:bodyPr>
            <a:normAutofit/>
          </a:bodyPr>
          <a:lstStyle>
            <a:lvl1pPr>
              <a:defRPr sz="1800">
                <a:solidFill>
                  <a:schemeClr val="bg1"/>
                </a:solidFill>
              </a:defRPr>
            </a:lvl1pPr>
          </a:lstStyle>
          <a:p>
            <a:pPr lvl="0"/>
            <a:r>
              <a:rPr lang="en-US"/>
              <a:t>July 2022</a:t>
            </a:r>
          </a:p>
        </p:txBody>
      </p:sp>
      <p:sp>
        <p:nvSpPr>
          <p:cNvPr id="7" name="Title 9">
            <a:extLst>
              <a:ext uri="{FF2B5EF4-FFF2-40B4-BE49-F238E27FC236}">
                <a16:creationId xmlns:a16="http://schemas.microsoft.com/office/drawing/2014/main" id="{C2108185-5CCE-182D-5DA6-822DAD27DC58}"/>
              </a:ext>
            </a:extLst>
          </p:cNvPr>
          <p:cNvSpPr>
            <a:spLocks noGrp="1"/>
          </p:cNvSpPr>
          <p:nvPr>
            <p:ph type="title" hasCustomPrompt="1"/>
          </p:nvPr>
        </p:nvSpPr>
        <p:spPr>
          <a:xfrm>
            <a:off x="552966" y="3607069"/>
            <a:ext cx="5328850" cy="1174998"/>
          </a:xfrm>
        </p:spPr>
        <p:txBody>
          <a:bodyPr>
            <a:normAutofit/>
          </a:bodyPr>
          <a:lstStyle>
            <a:lvl1pPr>
              <a:lnSpc>
                <a:spcPts val="4400"/>
              </a:lnSpc>
              <a:defRPr sz="3600">
                <a:solidFill>
                  <a:schemeClr val="bg1"/>
                </a:solidFill>
              </a:defRPr>
            </a:lvl1pPr>
          </a:lstStyle>
          <a:p>
            <a:r>
              <a:rPr lang="en-US"/>
              <a:t>Headline in white must</a:t>
            </a:r>
            <a:br>
              <a:rPr lang="en-US"/>
            </a:br>
            <a:r>
              <a:rPr lang="en-US"/>
              <a:t>36pt. or larger</a:t>
            </a:r>
          </a:p>
        </p:txBody>
      </p:sp>
      <p:pic>
        <p:nvPicPr>
          <p:cNvPr id="2" name="Picture 4">
            <a:extLst>
              <a:ext uri="{FF2B5EF4-FFF2-40B4-BE49-F238E27FC236}">
                <a16:creationId xmlns:a16="http://schemas.microsoft.com/office/drawing/2014/main" id="{F699152B-825B-B6E1-F875-309603DC621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1394" y="322876"/>
            <a:ext cx="4656224" cy="1454273"/>
          </a:xfrm>
          <a:prstGeom prst="rect">
            <a:avLst/>
          </a:prstGeom>
        </p:spPr>
      </p:pic>
    </p:spTree>
    <p:extLst>
      <p:ext uri="{BB962C8B-B14F-4D97-AF65-F5344CB8AC3E}">
        <p14:creationId xmlns:p14="http://schemas.microsoft.com/office/powerpoint/2010/main" val="3894012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tx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ED4DD2-8F5F-F8F0-3F5C-45718AA38479}"/>
              </a:ext>
            </a:extLst>
          </p:cNvPr>
          <p:cNvSpPr>
            <a:spLocks noGrp="1"/>
          </p:cNvSpPr>
          <p:nvPr>
            <p:ph type="pic" sz="quarter" idx="10"/>
          </p:nvPr>
        </p:nvSpPr>
        <p:spPr>
          <a:xfrm>
            <a:off x="6604076" y="0"/>
            <a:ext cx="5587923"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a:p>
        </p:txBody>
      </p:sp>
      <p:sp>
        <p:nvSpPr>
          <p:cNvPr id="4" name="Text Placeholder 5">
            <a:extLst>
              <a:ext uri="{FF2B5EF4-FFF2-40B4-BE49-F238E27FC236}">
                <a16:creationId xmlns:a16="http://schemas.microsoft.com/office/drawing/2014/main" id="{5F7678E5-256E-1540-E4C8-F5B0586D0EFA}"/>
              </a:ext>
            </a:extLst>
          </p:cNvPr>
          <p:cNvSpPr>
            <a:spLocks noGrp="1"/>
          </p:cNvSpPr>
          <p:nvPr>
            <p:ph type="body" sz="quarter" idx="11" hasCustomPrompt="1"/>
          </p:nvPr>
        </p:nvSpPr>
        <p:spPr>
          <a:xfrm>
            <a:off x="552450" y="5018313"/>
            <a:ext cx="4565650" cy="438150"/>
          </a:xfrm>
        </p:spPr>
        <p:txBody>
          <a:bodyPr>
            <a:normAutofit/>
          </a:bodyPr>
          <a:lstStyle>
            <a:lvl1pPr>
              <a:defRPr sz="1800">
                <a:solidFill>
                  <a:schemeClr val="bg1"/>
                </a:solidFill>
              </a:defRPr>
            </a:lvl1pPr>
          </a:lstStyle>
          <a:p>
            <a:pPr lvl="0"/>
            <a:r>
              <a:rPr lang="en-US"/>
              <a:t>July 2022</a:t>
            </a:r>
          </a:p>
        </p:txBody>
      </p:sp>
      <p:sp>
        <p:nvSpPr>
          <p:cNvPr id="7" name="Title 9">
            <a:extLst>
              <a:ext uri="{FF2B5EF4-FFF2-40B4-BE49-F238E27FC236}">
                <a16:creationId xmlns:a16="http://schemas.microsoft.com/office/drawing/2014/main" id="{1B973793-56B0-E2C0-53E2-E8C142251A09}"/>
              </a:ext>
            </a:extLst>
          </p:cNvPr>
          <p:cNvSpPr>
            <a:spLocks noGrp="1"/>
          </p:cNvSpPr>
          <p:nvPr>
            <p:ph type="title" hasCustomPrompt="1"/>
          </p:nvPr>
        </p:nvSpPr>
        <p:spPr>
          <a:xfrm>
            <a:off x="552966" y="3607069"/>
            <a:ext cx="5328850" cy="1174998"/>
          </a:xfrm>
        </p:spPr>
        <p:txBody>
          <a:bodyPr>
            <a:normAutofit/>
          </a:bodyPr>
          <a:lstStyle>
            <a:lvl1pPr>
              <a:lnSpc>
                <a:spcPts val="4400"/>
              </a:lnSpc>
              <a:defRPr sz="3600">
                <a:solidFill>
                  <a:schemeClr val="bg1"/>
                </a:solidFill>
              </a:defRPr>
            </a:lvl1pPr>
          </a:lstStyle>
          <a:p>
            <a:r>
              <a:rPr lang="en-US"/>
              <a:t>Headline in white must</a:t>
            </a:r>
            <a:br>
              <a:rPr lang="en-US"/>
            </a:br>
            <a:r>
              <a:rPr lang="en-US"/>
              <a:t>36pt. or larger</a:t>
            </a:r>
          </a:p>
        </p:txBody>
      </p:sp>
      <p:pic>
        <p:nvPicPr>
          <p:cNvPr id="2" name="Picture 4">
            <a:extLst>
              <a:ext uri="{FF2B5EF4-FFF2-40B4-BE49-F238E27FC236}">
                <a16:creationId xmlns:a16="http://schemas.microsoft.com/office/drawing/2014/main" id="{E28CECE1-A8A7-F459-8168-B7089842345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1394" y="322876"/>
            <a:ext cx="4656224" cy="1454273"/>
          </a:xfrm>
          <a:prstGeom prst="rect">
            <a:avLst/>
          </a:prstGeom>
        </p:spPr>
      </p:pic>
    </p:spTree>
    <p:extLst>
      <p:ext uri="{BB962C8B-B14F-4D97-AF65-F5344CB8AC3E}">
        <p14:creationId xmlns:p14="http://schemas.microsoft.com/office/powerpoint/2010/main" val="259689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One column layou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DC3ED7-D339-7E58-3AA0-80CB8E53A358}"/>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
        <p:nvSpPr>
          <p:cNvPr id="2" name="Title 1">
            <a:extLst>
              <a:ext uri="{FF2B5EF4-FFF2-40B4-BE49-F238E27FC236}">
                <a16:creationId xmlns:a16="http://schemas.microsoft.com/office/drawing/2014/main" id="{23942C4F-840F-527A-4AA2-0B1CC465298E}"/>
              </a:ext>
            </a:extLst>
          </p:cNvPr>
          <p:cNvSpPr>
            <a:spLocks noGrp="1"/>
          </p:cNvSpPr>
          <p:nvPr>
            <p:ph type="title" hasCustomPrompt="1"/>
          </p:nvPr>
        </p:nvSpPr>
        <p:spPr/>
        <p:txBody>
          <a:bodyPr/>
          <a:lstStyle/>
          <a:p>
            <a:r>
              <a:rPr lang="en-US"/>
              <a:t>One column layout</a:t>
            </a:r>
          </a:p>
        </p:txBody>
      </p:sp>
      <p:sp>
        <p:nvSpPr>
          <p:cNvPr id="3" name="Content Placeholder 2">
            <a:extLst>
              <a:ext uri="{FF2B5EF4-FFF2-40B4-BE49-F238E27FC236}">
                <a16:creationId xmlns:a16="http://schemas.microsoft.com/office/drawing/2014/main" id="{2780B0D2-444E-21AC-DE17-A7DF1FD65BFB}"/>
              </a:ext>
            </a:extLst>
          </p:cNvPr>
          <p:cNvSpPr>
            <a:spLocks noGrp="1"/>
          </p:cNvSpPr>
          <p:nvPr>
            <p:ph idx="1" hasCustomPrompt="1"/>
          </p:nvPr>
        </p:nvSpPr>
        <p:spPr/>
        <p:txBody>
          <a:bodyPr/>
          <a:lstStyle>
            <a:lvl1pPr>
              <a:spcBef>
                <a:spcPts val="0"/>
              </a:spcBef>
              <a:spcAft>
                <a:spcPts val="1400"/>
              </a:spcAft>
              <a:defRPr/>
            </a:lvl1pPr>
            <a:lvl2pPr>
              <a:spcBef>
                <a:spcPts val="0"/>
              </a:spcBef>
              <a:spcAft>
                <a:spcPts val="1400"/>
              </a:spcAft>
              <a:defRPr/>
            </a:lvl2pPr>
            <a:lvl3pPr>
              <a:spcBef>
                <a:spcPts val="0"/>
              </a:spcBef>
              <a:spcAft>
                <a:spcPts val="1400"/>
              </a:spcAft>
              <a:defRPr/>
            </a:lvl3pPr>
            <a:lvl4pPr>
              <a:spcBef>
                <a:spcPts val="0"/>
              </a:spcBef>
              <a:spcAft>
                <a:spcPts val="1400"/>
              </a:spcAft>
              <a:defRPr/>
            </a:lvl4pPr>
            <a:lvl5pPr>
              <a:spcBef>
                <a:spcPts val="0"/>
              </a:spcBef>
              <a:spcAft>
                <a:spcPts val="1400"/>
              </a:spcAft>
              <a:defRPr/>
            </a:lvl5pPr>
          </a:lstStyle>
          <a:p>
            <a:pPr lvl="0"/>
            <a:r>
              <a:rPr lang="en-US"/>
              <a:t>Level one: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B90BACB2-0767-DE5C-61A3-1BA00A3A9B62}"/>
              </a:ext>
            </a:extLst>
          </p:cNvPr>
          <p:cNvSpPr>
            <a:spLocks noGrp="1"/>
          </p:cNvSpPr>
          <p:nvPr>
            <p:ph type="ftr" sz="quarter" idx="10"/>
          </p:nvPr>
        </p:nvSpPr>
        <p:spPr/>
        <p:txBody>
          <a:bodyPr/>
          <a:lstStyle/>
          <a:p>
            <a:r>
              <a:rPr lang="en-US"/>
              <a:t>Presentation Title Goes Here</a:t>
            </a:r>
          </a:p>
        </p:txBody>
      </p:sp>
      <p:sp>
        <p:nvSpPr>
          <p:cNvPr id="8" name="Slide Number Placeholder 7">
            <a:extLst>
              <a:ext uri="{FF2B5EF4-FFF2-40B4-BE49-F238E27FC236}">
                <a16:creationId xmlns:a16="http://schemas.microsoft.com/office/drawing/2014/main" id="{967FD2E5-0F78-D064-ABEB-B011951AD17D}"/>
              </a:ext>
            </a:extLst>
          </p:cNvPr>
          <p:cNvSpPr>
            <a:spLocks noGrp="1"/>
          </p:cNvSpPr>
          <p:nvPr>
            <p:ph type="sldNum" sz="quarter" idx="11"/>
          </p:nvPr>
        </p:nvSpPr>
        <p:spPr/>
        <p:txBody>
          <a:bodyPr/>
          <a:lstStyle/>
          <a:p>
            <a:fld id="{8EE07FC3-56A4-9244-A054-7A234EAC9748}" type="slidenum">
              <a:rPr lang="en-US" smtClean="0"/>
              <a:pPr/>
              <a:t>‹#›</a:t>
            </a:fld>
            <a:endParaRPr lang="en-US"/>
          </a:p>
        </p:txBody>
      </p:sp>
    </p:spTree>
    <p:extLst>
      <p:ext uri="{BB962C8B-B14F-4D97-AF65-F5344CB8AC3E}">
        <p14:creationId xmlns:p14="http://schemas.microsoft.com/office/powerpoint/2010/main" val="1370697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6CB8-F176-3EDD-9114-B2DF03D001C1}"/>
              </a:ext>
            </a:extLst>
          </p:cNvPr>
          <p:cNvSpPr>
            <a:spLocks noGrp="1"/>
          </p:cNvSpPr>
          <p:nvPr>
            <p:ph type="title" hasCustomPrompt="1"/>
          </p:nvPr>
        </p:nvSpPr>
        <p:spPr/>
        <p:txBody>
          <a:bodyPr/>
          <a:lstStyle/>
          <a:p>
            <a:r>
              <a:rPr lang="en-US"/>
              <a:t>Two columns</a:t>
            </a:r>
          </a:p>
        </p:txBody>
      </p:sp>
      <p:sp>
        <p:nvSpPr>
          <p:cNvPr id="3" name="Content Placeholder 2">
            <a:extLst>
              <a:ext uri="{FF2B5EF4-FFF2-40B4-BE49-F238E27FC236}">
                <a16:creationId xmlns:a16="http://schemas.microsoft.com/office/drawing/2014/main" id="{3E561B54-A555-A1A1-DBF2-699DB058A42F}"/>
              </a:ext>
            </a:extLst>
          </p:cNvPr>
          <p:cNvSpPr>
            <a:spLocks noGrp="1"/>
          </p:cNvSpPr>
          <p:nvPr>
            <p:ph sz="half" idx="1" hasCustomPrompt="1"/>
          </p:nvPr>
        </p:nvSpPr>
        <p:spPr>
          <a:xfrm>
            <a:off x="552963" y="1495168"/>
            <a:ext cx="5181600" cy="4375693"/>
          </a:xfrm>
        </p:spPr>
        <p:txBody>
          <a:bodyPr/>
          <a:lstStyle>
            <a:lvl1pPr>
              <a:lnSpc>
                <a:spcPts val="2300"/>
              </a:lnSpc>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4" name="Content Placeholder 3">
            <a:extLst>
              <a:ext uri="{FF2B5EF4-FFF2-40B4-BE49-F238E27FC236}">
                <a16:creationId xmlns:a16="http://schemas.microsoft.com/office/drawing/2014/main" id="{DB19B814-DC41-056C-6FB2-CE0AB4C6F361}"/>
              </a:ext>
            </a:extLst>
          </p:cNvPr>
          <p:cNvSpPr>
            <a:spLocks noGrp="1"/>
          </p:cNvSpPr>
          <p:nvPr>
            <p:ph sz="half" idx="2" hasCustomPrompt="1"/>
          </p:nvPr>
        </p:nvSpPr>
        <p:spPr>
          <a:xfrm>
            <a:off x="6457437" y="1495168"/>
            <a:ext cx="5181600" cy="2075935"/>
          </a:xfrm>
        </p:spPr>
        <p:txBody>
          <a:bodyPr/>
          <a:lstStyle>
            <a:lvl1pPr>
              <a:lnSpc>
                <a:spcPts val="2300"/>
              </a:lnSpc>
              <a:spcBef>
                <a:spcPts val="0"/>
              </a:spcBef>
              <a:spcAft>
                <a:spcPts val="1400"/>
              </a:spcAft>
              <a:defRPr/>
            </a:lvl1pPr>
          </a:lstStyle>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8" name="Footer Placeholder 7">
            <a:extLst>
              <a:ext uri="{FF2B5EF4-FFF2-40B4-BE49-F238E27FC236}">
                <a16:creationId xmlns:a16="http://schemas.microsoft.com/office/drawing/2014/main" id="{C8EE0A28-77F7-96C1-0F1C-9B4BEF15EB4C}"/>
              </a:ext>
            </a:extLst>
          </p:cNvPr>
          <p:cNvSpPr>
            <a:spLocks noGrp="1"/>
          </p:cNvSpPr>
          <p:nvPr>
            <p:ph type="ftr" sz="quarter" idx="10"/>
          </p:nvPr>
        </p:nvSpPr>
        <p:spPr/>
        <p:txBody>
          <a:bodyPr/>
          <a:lstStyle/>
          <a:p>
            <a:r>
              <a:rPr lang="en-US"/>
              <a:t>Presentation Title Goes Here</a:t>
            </a:r>
          </a:p>
        </p:txBody>
      </p:sp>
      <p:sp>
        <p:nvSpPr>
          <p:cNvPr id="9" name="Slide Number Placeholder 8">
            <a:extLst>
              <a:ext uri="{FF2B5EF4-FFF2-40B4-BE49-F238E27FC236}">
                <a16:creationId xmlns:a16="http://schemas.microsoft.com/office/drawing/2014/main" id="{FEF3E84F-9DF9-F28A-CF3A-AFD389BE018F}"/>
              </a:ext>
            </a:extLst>
          </p:cNvPr>
          <p:cNvSpPr>
            <a:spLocks noGrp="1"/>
          </p:cNvSpPr>
          <p:nvPr>
            <p:ph type="sldNum" sz="quarter" idx="11"/>
          </p:nvPr>
        </p:nvSpPr>
        <p:spPr/>
        <p:txBody>
          <a:bodyPr/>
          <a:lstStyle/>
          <a:p>
            <a:fld id="{8EE07FC3-56A4-9244-A054-7A234EAC9748}" type="slidenum">
              <a:rPr lang="en-US" smtClean="0"/>
              <a:pPr/>
              <a:t>‹#›</a:t>
            </a:fld>
            <a:endParaRPr lang="en-US"/>
          </a:p>
        </p:txBody>
      </p:sp>
      <p:sp>
        <p:nvSpPr>
          <p:cNvPr id="14" name="Text Placeholder 13">
            <a:extLst>
              <a:ext uri="{FF2B5EF4-FFF2-40B4-BE49-F238E27FC236}">
                <a16:creationId xmlns:a16="http://schemas.microsoft.com/office/drawing/2014/main" id="{64080E0D-5430-CD91-A436-BC3575F175D3}"/>
              </a:ext>
            </a:extLst>
          </p:cNvPr>
          <p:cNvSpPr>
            <a:spLocks noGrp="1"/>
          </p:cNvSpPr>
          <p:nvPr>
            <p:ph type="body" sz="quarter" idx="12" hasCustomPrompt="1"/>
          </p:nvPr>
        </p:nvSpPr>
        <p:spPr>
          <a:xfrm>
            <a:off x="6457950" y="3892080"/>
            <a:ext cx="4800600" cy="606425"/>
          </a:xfrm>
        </p:spPr>
        <p:txBody>
          <a:bodyPr>
            <a:normAutofit/>
          </a:bodyPr>
          <a:lstStyle>
            <a:lvl1pPr>
              <a:defRPr sz="2600" b="1">
                <a:solidFill>
                  <a:schemeClr val="accent1"/>
                </a:solidFill>
              </a:defRPr>
            </a:lvl1pPr>
          </a:lstStyle>
          <a:p>
            <a:pPr lvl="0"/>
            <a:r>
              <a:rPr lang="en-US"/>
              <a:t>Many Voices. One Purpose.</a:t>
            </a:r>
          </a:p>
        </p:txBody>
      </p:sp>
      <p:pic>
        <p:nvPicPr>
          <p:cNvPr id="5" name="Picture 3">
            <a:extLst>
              <a:ext uri="{FF2B5EF4-FFF2-40B4-BE49-F238E27FC236}">
                <a16:creationId xmlns:a16="http://schemas.microsoft.com/office/drawing/2014/main" id="{D5989C43-9545-7A53-B781-D7B8F46827FF}"/>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481749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s w/subhead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D7F9A-C531-CB59-5089-EF837B51BDBC}"/>
              </a:ext>
            </a:extLst>
          </p:cNvPr>
          <p:cNvSpPr>
            <a:spLocks noGrp="1"/>
          </p:cNvSpPr>
          <p:nvPr>
            <p:ph type="title" hasCustomPrompt="1"/>
          </p:nvPr>
        </p:nvSpPr>
        <p:spPr>
          <a:xfrm>
            <a:off x="543226" y="600074"/>
            <a:ext cx="10515600" cy="524391"/>
          </a:xfrm>
        </p:spPr>
        <p:txBody>
          <a:bodyPr/>
          <a:lstStyle/>
          <a:p>
            <a:r>
              <a:rPr lang="en-US"/>
              <a:t>Two columns with subheads</a:t>
            </a:r>
          </a:p>
        </p:txBody>
      </p:sp>
      <p:sp>
        <p:nvSpPr>
          <p:cNvPr id="3" name="Text Placeholder 2">
            <a:extLst>
              <a:ext uri="{FF2B5EF4-FFF2-40B4-BE49-F238E27FC236}">
                <a16:creationId xmlns:a16="http://schemas.microsoft.com/office/drawing/2014/main" id="{72D24D83-48FB-65B4-E1EE-9D93391BAE54}"/>
              </a:ext>
            </a:extLst>
          </p:cNvPr>
          <p:cNvSpPr>
            <a:spLocks noGrp="1"/>
          </p:cNvSpPr>
          <p:nvPr>
            <p:ph type="body" idx="1" hasCustomPrompt="1"/>
          </p:nvPr>
        </p:nvSpPr>
        <p:spPr>
          <a:xfrm>
            <a:off x="543226" y="1535197"/>
            <a:ext cx="5157787" cy="365125"/>
          </a:xfrm>
        </p:spPr>
        <p:txBody>
          <a:bodyPr anchor="b">
            <a:norm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Subhead in orange must be 18 pt. or larger</a:t>
            </a:r>
          </a:p>
        </p:txBody>
      </p:sp>
      <p:sp>
        <p:nvSpPr>
          <p:cNvPr id="4" name="Content Placeholder 3">
            <a:extLst>
              <a:ext uri="{FF2B5EF4-FFF2-40B4-BE49-F238E27FC236}">
                <a16:creationId xmlns:a16="http://schemas.microsoft.com/office/drawing/2014/main" id="{0D983F6A-610B-B514-E0F1-1C28D4015239}"/>
              </a:ext>
            </a:extLst>
          </p:cNvPr>
          <p:cNvSpPr>
            <a:spLocks noGrp="1"/>
          </p:cNvSpPr>
          <p:nvPr>
            <p:ph sz="half" idx="2" hasCustomPrompt="1"/>
          </p:nvPr>
        </p:nvSpPr>
        <p:spPr>
          <a:xfrm>
            <a:off x="543225" y="1895904"/>
            <a:ext cx="5157787" cy="3684588"/>
          </a:xfrm>
        </p:spPr>
        <p:txBody>
          <a:bodyPr/>
          <a:lstStyle>
            <a:lvl1pPr marL="0" marR="0" indent="0" algn="l" defTabSz="914400" rtl="0" eaLnBrk="1" fontAlgn="auto" latinLnBrk="0" hangingPunct="1">
              <a:lnSpc>
                <a:spcPts val="2300"/>
              </a:lnSpc>
              <a:spcBef>
                <a:spcPts val="600"/>
              </a:spcBef>
              <a:spcAft>
                <a:spcPts val="0"/>
              </a:spcAft>
              <a:buClrTx/>
              <a:buSzTx/>
              <a:buFontTx/>
              <a:buNone/>
              <a:tabLst/>
              <a:defRPr/>
            </a:lvl1pPr>
          </a:lstStyle>
          <a:p>
            <a:pPr marL="0" marR="0" lvl="0" indent="0" algn="l" defTabSz="914400" rtl="0" eaLnBrk="1" fontAlgn="auto" latinLnBrk="0" hangingPunct="1">
              <a:lnSpc>
                <a:spcPts val="2300"/>
              </a:lnSpc>
              <a:spcBef>
                <a:spcPts val="600"/>
              </a:spcBef>
              <a:spcAft>
                <a:spcPts val="0"/>
              </a:spcAft>
              <a:buClrTx/>
              <a:buSzTx/>
              <a:buFontTx/>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5" name="Text Placeholder 4">
            <a:extLst>
              <a:ext uri="{FF2B5EF4-FFF2-40B4-BE49-F238E27FC236}">
                <a16:creationId xmlns:a16="http://schemas.microsoft.com/office/drawing/2014/main" id="{01046706-A336-BCAD-2424-092E9BBCF6C6}"/>
              </a:ext>
            </a:extLst>
          </p:cNvPr>
          <p:cNvSpPr>
            <a:spLocks noGrp="1"/>
          </p:cNvSpPr>
          <p:nvPr>
            <p:ph type="body" sz="quarter" idx="3" hasCustomPrompt="1"/>
          </p:nvPr>
        </p:nvSpPr>
        <p:spPr>
          <a:xfrm>
            <a:off x="6466275" y="1535197"/>
            <a:ext cx="5183188" cy="365125"/>
          </a:xfrm>
        </p:spPr>
        <p:txBody>
          <a:bodyPr anchor="b">
            <a:norm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Subhead in orange must be 18 pt. or larger</a:t>
            </a:r>
          </a:p>
        </p:txBody>
      </p:sp>
      <p:sp>
        <p:nvSpPr>
          <p:cNvPr id="6" name="Content Placeholder 5">
            <a:extLst>
              <a:ext uri="{FF2B5EF4-FFF2-40B4-BE49-F238E27FC236}">
                <a16:creationId xmlns:a16="http://schemas.microsoft.com/office/drawing/2014/main" id="{DC672502-0DA7-CBA3-F355-7020475E1A8B}"/>
              </a:ext>
            </a:extLst>
          </p:cNvPr>
          <p:cNvSpPr>
            <a:spLocks noGrp="1"/>
          </p:cNvSpPr>
          <p:nvPr>
            <p:ph sz="quarter" idx="4" hasCustomPrompt="1"/>
          </p:nvPr>
        </p:nvSpPr>
        <p:spPr>
          <a:xfrm>
            <a:off x="6466275" y="1895904"/>
            <a:ext cx="5183188" cy="3684588"/>
          </a:xfrm>
        </p:spPr>
        <p:txBody>
          <a:bodyPr/>
          <a:lstStyle>
            <a:lvl1pPr marL="0" marR="0" indent="0" algn="l" defTabSz="914400" rtl="0" eaLnBrk="1" fontAlgn="auto" latinLnBrk="0" hangingPunct="1">
              <a:lnSpc>
                <a:spcPts val="2300"/>
              </a:lnSpc>
              <a:spcBef>
                <a:spcPts val="600"/>
              </a:spcBef>
              <a:spcAft>
                <a:spcPts val="0"/>
              </a:spcAft>
              <a:buClrTx/>
              <a:buSzTx/>
              <a:buFontTx/>
              <a:buNone/>
              <a:tabLst/>
              <a:defRPr/>
            </a:lvl1pPr>
          </a:lstStyle>
          <a:p>
            <a:pPr marL="0" marR="0" lvl="0" indent="0" algn="l" defTabSz="914400" rtl="0" eaLnBrk="1" fontAlgn="auto" latinLnBrk="0" hangingPunct="1">
              <a:lnSpc>
                <a:spcPts val="2300"/>
              </a:lnSpc>
              <a:spcBef>
                <a:spcPts val="600"/>
              </a:spcBef>
              <a:spcAft>
                <a:spcPts val="0"/>
              </a:spcAft>
              <a:buClrTx/>
              <a:buSzTx/>
              <a:buFontTx/>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10" name="Footer Placeholder 9">
            <a:extLst>
              <a:ext uri="{FF2B5EF4-FFF2-40B4-BE49-F238E27FC236}">
                <a16:creationId xmlns:a16="http://schemas.microsoft.com/office/drawing/2014/main" id="{1BCB976B-7102-C5D2-00FA-0EAF675120B0}"/>
              </a:ext>
            </a:extLst>
          </p:cNvPr>
          <p:cNvSpPr>
            <a:spLocks noGrp="1"/>
          </p:cNvSpPr>
          <p:nvPr>
            <p:ph type="ftr" sz="quarter" idx="10"/>
          </p:nvPr>
        </p:nvSpPr>
        <p:spPr/>
        <p:txBody>
          <a:bodyPr/>
          <a:lstStyle/>
          <a:p>
            <a:r>
              <a:rPr lang="en-US"/>
              <a:t>Presentation Title Goes Here</a:t>
            </a:r>
          </a:p>
        </p:txBody>
      </p:sp>
      <p:sp>
        <p:nvSpPr>
          <p:cNvPr id="11" name="Slide Number Placeholder 10">
            <a:extLst>
              <a:ext uri="{FF2B5EF4-FFF2-40B4-BE49-F238E27FC236}">
                <a16:creationId xmlns:a16="http://schemas.microsoft.com/office/drawing/2014/main" id="{463DAEE2-9C0E-7936-51B2-05F16BBAB2BF}"/>
              </a:ext>
            </a:extLst>
          </p:cNvPr>
          <p:cNvSpPr>
            <a:spLocks noGrp="1"/>
          </p:cNvSpPr>
          <p:nvPr>
            <p:ph type="sldNum" sz="quarter" idx="11"/>
          </p:nvPr>
        </p:nvSpPr>
        <p:spPr/>
        <p:txBody>
          <a:bodyPr/>
          <a:lstStyle/>
          <a:p>
            <a:fld id="{8EE07FC3-56A4-9244-A054-7A234EAC9748}" type="slidenum">
              <a:rPr lang="en-US" smtClean="0"/>
              <a:pPr/>
              <a:t>‹#›</a:t>
            </a:fld>
            <a:endParaRPr lang="en-US"/>
          </a:p>
        </p:txBody>
      </p:sp>
      <p:pic>
        <p:nvPicPr>
          <p:cNvPr id="7" name="Picture 3">
            <a:extLst>
              <a:ext uri="{FF2B5EF4-FFF2-40B4-BE49-F238E27FC236}">
                <a16:creationId xmlns:a16="http://schemas.microsoft.com/office/drawing/2014/main" id="{91F07F2F-4920-C6FE-F055-A9CA7479A3B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3619009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e column with graphic sideba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69B4CE-B5E8-E308-7F06-729093B20BC8}"/>
              </a:ext>
            </a:extLst>
          </p:cNvPr>
          <p:cNvSpPr/>
          <p:nvPr userDrawn="1"/>
        </p:nvSpPr>
        <p:spPr>
          <a:xfrm>
            <a:off x="8107358" y="0"/>
            <a:ext cx="4081467" cy="6858000"/>
          </a:xfrm>
          <a:prstGeom prst="rect">
            <a:avLst/>
          </a:prstGeom>
          <a:solidFill>
            <a:srgbClr val="4F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758F3F9-4C3A-3CB8-1620-FB1DB0BCC95C}"/>
              </a:ext>
            </a:extLst>
          </p:cNvPr>
          <p:cNvPicPr>
            <a:picLocks noChangeAspect="1"/>
          </p:cNvPicPr>
          <p:nvPr userDrawn="1"/>
        </p:nvPicPr>
        <p:blipFill>
          <a:blip r:embed="rId2"/>
          <a:stretch>
            <a:fillRect/>
          </a:stretch>
        </p:blipFill>
        <p:spPr>
          <a:xfrm>
            <a:off x="8117297" y="-2114273"/>
            <a:ext cx="4889500" cy="4089400"/>
          </a:xfrm>
          <a:prstGeom prst="rect">
            <a:avLst/>
          </a:prstGeom>
        </p:spPr>
      </p:pic>
      <p:sp>
        <p:nvSpPr>
          <p:cNvPr id="2" name="Title 1">
            <a:extLst>
              <a:ext uri="{FF2B5EF4-FFF2-40B4-BE49-F238E27FC236}">
                <a16:creationId xmlns:a16="http://schemas.microsoft.com/office/drawing/2014/main" id="{EFEFD77F-4CB9-1E67-D39D-9B5ABC44E8B7}"/>
              </a:ext>
            </a:extLst>
          </p:cNvPr>
          <p:cNvSpPr>
            <a:spLocks noGrp="1"/>
          </p:cNvSpPr>
          <p:nvPr>
            <p:ph type="title" hasCustomPrompt="1"/>
          </p:nvPr>
        </p:nvSpPr>
        <p:spPr>
          <a:xfrm>
            <a:off x="552966" y="589971"/>
            <a:ext cx="7008297" cy="698543"/>
          </a:xfrm>
        </p:spPr>
        <p:txBody>
          <a:bodyPr/>
          <a:lstStyle/>
          <a:p>
            <a:r>
              <a:rPr lang="en-US"/>
              <a:t>One column with graphic sidebar</a:t>
            </a:r>
          </a:p>
        </p:txBody>
      </p:sp>
      <p:sp>
        <p:nvSpPr>
          <p:cNvPr id="6" name="Footer Placeholder 5">
            <a:extLst>
              <a:ext uri="{FF2B5EF4-FFF2-40B4-BE49-F238E27FC236}">
                <a16:creationId xmlns:a16="http://schemas.microsoft.com/office/drawing/2014/main" id="{D277CA1C-30FD-D843-7612-BA47F7030993}"/>
              </a:ext>
            </a:extLst>
          </p:cNvPr>
          <p:cNvSpPr>
            <a:spLocks noGrp="1"/>
          </p:cNvSpPr>
          <p:nvPr>
            <p:ph type="ftr" sz="quarter" idx="10"/>
          </p:nvPr>
        </p:nvSpPr>
        <p:spPr/>
        <p:txBody>
          <a:bodyPr/>
          <a:lstStyle>
            <a:lvl1pPr>
              <a:defRPr>
                <a:solidFill>
                  <a:schemeClr val="bg1"/>
                </a:solidFill>
              </a:defRPr>
            </a:lvl1pPr>
          </a:lstStyle>
          <a:p>
            <a:r>
              <a:rPr lang="en-US"/>
              <a:t>Presentation Title Goes Here</a:t>
            </a:r>
          </a:p>
        </p:txBody>
      </p:sp>
      <p:sp>
        <p:nvSpPr>
          <p:cNvPr id="7" name="Slide Number Placeholder 6">
            <a:extLst>
              <a:ext uri="{FF2B5EF4-FFF2-40B4-BE49-F238E27FC236}">
                <a16:creationId xmlns:a16="http://schemas.microsoft.com/office/drawing/2014/main" id="{556A6815-232A-2334-6526-FC5074C00235}"/>
              </a:ext>
            </a:extLst>
          </p:cNvPr>
          <p:cNvSpPr>
            <a:spLocks noGrp="1"/>
          </p:cNvSpPr>
          <p:nvPr>
            <p:ph type="sldNum" sz="quarter" idx="11"/>
          </p:nvPr>
        </p:nvSpPr>
        <p:spPr/>
        <p:txBody>
          <a:bodyPr/>
          <a:lstStyle>
            <a:lvl1pPr>
              <a:defRPr>
                <a:solidFill>
                  <a:schemeClr val="bg1"/>
                </a:solidFill>
              </a:defRPr>
            </a:lvl1pPr>
          </a:lstStyle>
          <a:p>
            <a:fld id="{8EE07FC3-56A4-9244-A054-7A234EAC9748}" type="slidenum">
              <a:rPr lang="en-US" smtClean="0"/>
              <a:pPr/>
              <a:t>‹#›</a:t>
            </a:fld>
            <a:endParaRPr lang="en-US"/>
          </a:p>
        </p:txBody>
      </p:sp>
      <p:sp>
        <p:nvSpPr>
          <p:cNvPr id="12" name="Text Placeholder 11">
            <a:extLst>
              <a:ext uri="{FF2B5EF4-FFF2-40B4-BE49-F238E27FC236}">
                <a16:creationId xmlns:a16="http://schemas.microsoft.com/office/drawing/2014/main" id="{62D3D442-2402-99F9-539E-551154DCDF6E}"/>
              </a:ext>
            </a:extLst>
          </p:cNvPr>
          <p:cNvSpPr>
            <a:spLocks noGrp="1"/>
          </p:cNvSpPr>
          <p:nvPr>
            <p:ph type="body" sz="quarter" idx="12" hasCustomPrompt="1"/>
          </p:nvPr>
        </p:nvSpPr>
        <p:spPr>
          <a:xfrm>
            <a:off x="552450" y="1913654"/>
            <a:ext cx="7008813" cy="3514253"/>
          </a:xfrm>
        </p:spPr>
        <p:txBody>
          <a:bodyPr/>
          <a:lstStyle>
            <a:lvl1pPr>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14" name="Text Placeholder 13">
            <a:extLst>
              <a:ext uri="{FF2B5EF4-FFF2-40B4-BE49-F238E27FC236}">
                <a16:creationId xmlns:a16="http://schemas.microsoft.com/office/drawing/2014/main" id="{C63C6CDE-383B-DECE-A77A-E15FFDCAA8B7}"/>
              </a:ext>
            </a:extLst>
          </p:cNvPr>
          <p:cNvSpPr>
            <a:spLocks noGrp="1"/>
          </p:cNvSpPr>
          <p:nvPr>
            <p:ph type="body" sz="quarter" idx="13" hasCustomPrompt="1"/>
          </p:nvPr>
        </p:nvSpPr>
        <p:spPr>
          <a:xfrm>
            <a:off x="552450" y="1529975"/>
            <a:ext cx="5730875" cy="471488"/>
          </a:xfrm>
        </p:spPr>
        <p:txBody>
          <a:bodyPr>
            <a:normAutofit/>
          </a:bodyPr>
          <a:lstStyle>
            <a:lvl1pPr>
              <a:defRPr sz="1800" b="1">
                <a:solidFill>
                  <a:schemeClr val="accent1"/>
                </a:solidFill>
              </a:defRPr>
            </a:lvl1pPr>
          </a:lstStyle>
          <a:p>
            <a:pPr lvl="0"/>
            <a:r>
              <a:rPr lang="en-US"/>
              <a:t>Subhead in orange must be 18 pt. or larger</a:t>
            </a:r>
          </a:p>
        </p:txBody>
      </p:sp>
      <p:sp>
        <p:nvSpPr>
          <p:cNvPr id="17" name="Text Placeholder 16">
            <a:extLst>
              <a:ext uri="{FF2B5EF4-FFF2-40B4-BE49-F238E27FC236}">
                <a16:creationId xmlns:a16="http://schemas.microsoft.com/office/drawing/2014/main" id="{BE51793E-24CC-B5D0-131D-9489BCBBAFB3}"/>
              </a:ext>
            </a:extLst>
          </p:cNvPr>
          <p:cNvSpPr>
            <a:spLocks noGrp="1"/>
          </p:cNvSpPr>
          <p:nvPr>
            <p:ph type="body" sz="quarter" idx="14" hasCustomPrompt="1"/>
          </p:nvPr>
        </p:nvSpPr>
        <p:spPr>
          <a:xfrm>
            <a:off x="8609427" y="2196007"/>
            <a:ext cx="3187700" cy="500464"/>
          </a:xfrm>
        </p:spPr>
        <p:txBody>
          <a:bodyPr anchor="b">
            <a:normAutofit/>
          </a:bodyPr>
          <a:lstStyle>
            <a:lvl1pPr>
              <a:defRPr sz="2200" b="1" i="0">
                <a:solidFill>
                  <a:schemeClr val="bg1"/>
                </a:solidFill>
                <a:latin typeface="Arial" panose="020B0604020202020204" pitchFamily="34" charset="0"/>
                <a:cs typeface="Arial" panose="020B0604020202020204" pitchFamily="34" charset="0"/>
              </a:defRPr>
            </a:lvl1pPr>
          </a:lstStyle>
          <a:p>
            <a:pPr lvl="0"/>
            <a:r>
              <a:rPr lang="en-US"/>
              <a:t>Key Takeaway:</a:t>
            </a:r>
          </a:p>
        </p:txBody>
      </p:sp>
      <p:sp>
        <p:nvSpPr>
          <p:cNvPr id="18" name="Text Placeholder 16">
            <a:extLst>
              <a:ext uri="{FF2B5EF4-FFF2-40B4-BE49-F238E27FC236}">
                <a16:creationId xmlns:a16="http://schemas.microsoft.com/office/drawing/2014/main" id="{00AA8BD3-FF25-A15A-918D-C30696B82D5F}"/>
              </a:ext>
            </a:extLst>
          </p:cNvPr>
          <p:cNvSpPr>
            <a:spLocks noGrp="1"/>
          </p:cNvSpPr>
          <p:nvPr>
            <p:ph type="body" sz="quarter" idx="15" hasCustomPrompt="1"/>
          </p:nvPr>
        </p:nvSpPr>
        <p:spPr>
          <a:xfrm>
            <a:off x="8632873" y="2724286"/>
            <a:ext cx="3187700" cy="2722734"/>
          </a:xfrm>
        </p:spPr>
        <p:txBody>
          <a:bodyPr anchor="t">
            <a:normAutofit/>
          </a:bodyPr>
          <a:lstStyle>
            <a:lvl1pPr>
              <a:lnSpc>
                <a:spcPts val="3100"/>
              </a:lnSpc>
              <a:defRPr sz="2200" b="0" i="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p:txBody>
      </p:sp>
      <p:pic>
        <p:nvPicPr>
          <p:cNvPr id="3" name="Picture 3">
            <a:extLst>
              <a:ext uri="{FF2B5EF4-FFF2-40B4-BE49-F238E27FC236}">
                <a16:creationId xmlns:a16="http://schemas.microsoft.com/office/drawing/2014/main" id="{FFB5F058-32BA-83A3-6ADF-20E2775CDCFF}"/>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8631778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ne column with graphic sidebar - gradient">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2FAACE-80A5-C1CD-0A93-8D4C4BDA42C0}"/>
              </a:ext>
            </a:extLst>
          </p:cNvPr>
          <p:cNvPicPr>
            <a:picLocks noChangeAspect="1"/>
          </p:cNvPicPr>
          <p:nvPr userDrawn="1"/>
        </p:nvPicPr>
        <p:blipFill>
          <a:blip r:embed="rId2"/>
          <a:stretch>
            <a:fillRect/>
          </a:stretch>
        </p:blipFill>
        <p:spPr>
          <a:xfrm>
            <a:off x="8112125" y="0"/>
            <a:ext cx="4076700" cy="6858000"/>
          </a:xfrm>
          <a:prstGeom prst="rect">
            <a:avLst/>
          </a:prstGeom>
        </p:spPr>
      </p:pic>
      <p:pic>
        <p:nvPicPr>
          <p:cNvPr id="15" name="Picture 14">
            <a:extLst>
              <a:ext uri="{FF2B5EF4-FFF2-40B4-BE49-F238E27FC236}">
                <a16:creationId xmlns:a16="http://schemas.microsoft.com/office/drawing/2014/main" id="{6A6C3CF7-6449-AE1C-2945-B37419C9F9E7}"/>
              </a:ext>
            </a:extLst>
          </p:cNvPr>
          <p:cNvPicPr>
            <a:picLocks noChangeAspect="1"/>
          </p:cNvPicPr>
          <p:nvPr userDrawn="1"/>
        </p:nvPicPr>
        <p:blipFill>
          <a:blip r:embed="rId3"/>
          <a:stretch>
            <a:fillRect/>
          </a:stretch>
        </p:blipFill>
        <p:spPr>
          <a:xfrm>
            <a:off x="8107358" y="-2114273"/>
            <a:ext cx="4889500" cy="4089400"/>
          </a:xfrm>
          <a:prstGeom prst="rect">
            <a:avLst/>
          </a:prstGeom>
        </p:spPr>
      </p:pic>
      <p:sp>
        <p:nvSpPr>
          <p:cNvPr id="2" name="Title 1">
            <a:extLst>
              <a:ext uri="{FF2B5EF4-FFF2-40B4-BE49-F238E27FC236}">
                <a16:creationId xmlns:a16="http://schemas.microsoft.com/office/drawing/2014/main" id="{EFEFD77F-4CB9-1E67-D39D-9B5ABC44E8B7}"/>
              </a:ext>
            </a:extLst>
          </p:cNvPr>
          <p:cNvSpPr>
            <a:spLocks noGrp="1"/>
          </p:cNvSpPr>
          <p:nvPr>
            <p:ph type="title" hasCustomPrompt="1"/>
          </p:nvPr>
        </p:nvSpPr>
        <p:spPr>
          <a:xfrm>
            <a:off x="552966" y="589971"/>
            <a:ext cx="7008297" cy="698543"/>
          </a:xfrm>
        </p:spPr>
        <p:txBody>
          <a:bodyPr/>
          <a:lstStyle/>
          <a:p>
            <a:r>
              <a:rPr lang="en-US"/>
              <a:t>One column with graphic sidebar</a:t>
            </a:r>
          </a:p>
        </p:txBody>
      </p:sp>
      <p:sp>
        <p:nvSpPr>
          <p:cNvPr id="6" name="Footer Placeholder 5">
            <a:extLst>
              <a:ext uri="{FF2B5EF4-FFF2-40B4-BE49-F238E27FC236}">
                <a16:creationId xmlns:a16="http://schemas.microsoft.com/office/drawing/2014/main" id="{D277CA1C-30FD-D843-7612-BA47F7030993}"/>
              </a:ext>
            </a:extLst>
          </p:cNvPr>
          <p:cNvSpPr>
            <a:spLocks noGrp="1"/>
          </p:cNvSpPr>
          <p:nvPr>
            <p:ph type="ftr" sz="quarter" idx="10"/>
          </p:nvPr>
        </p:nvSpPr>
        <p:spPr/>
        <p:txBody>
          <a:bodyPr/>
          <a:lstStyle>
            <a:lvl1pPr>
              <a:defRPr>
                <a:solidFill>
                  <a:schemeClr val="bg1"/>
                </a:solidFill>
              </a:defRPr>
            </a:lvl1pPr>
          </a:lstStyle>
          <a:p>
            <a:r>
              <a:rPr lang="en-US"/>
              <a:t>Presentation Title Goes Here</a:t>
            </a:r>
          </a:p>
        </p:txBody>
      </p:sp>
      <p:sp>
        <p:nvSpPr>
          <p:cNvPr id="7" name="Slide Number Placeholder 6">
            <a:extLst>
              <a:ext uri="{FF2B5EF4-FFF2-40B4-BE49-F238E27FC236}">
                <a16:creationId xmlns:a16="http://schemas.microsoft.com/office/drawing/2014/main" id="{556A6815-232A-2334-6526-FC5074C00235}"/>
              </a:ext>
            </a:extLst>
          </p:cNvPr>
          <p:cNvSpPr>
            <a:spLocks noGrp="1"/>
          </p:cNvSpPr>
          <p:nvPr>
            <p:ph type="sldNum" sz="quarter" idx="11"/>
          </p:nvPr>
        </p:nvSpPr>
        <p:spPr/>
        <p:txBody>
          <a:bodyPr/>
          <a:lstStyle>
            <a:lvl1pPr>
              <a:defRPr>
                <a:solidFill>
                  <a:schemeClr val="bg1"/>
                </a:solidFill>
              </a:defRPr>
            </a:lvl1pPr>
          </a:lstStyle>
          <a:p>
            <a:fld id="{8EE07FC3-56A4-9244-A054-7A234EAC9748}" type="slidenum">
              <a:rPr lang="en-US" smtClean="0"/>
              <a:pPr/>
              <a:t>‹#›</a:t>
            </a:fld>
            <a:endParaRPr lang="en-US"/>
          </a:p>
        </p:txBody>
      </p:sp>
      <p:sp>
        <p:nvSpPr>
          <p:cNvPr id="12" name="Text Placeholder 11">
            <a:extLst>
              <a:ext uri="{FF2B5EF4-FFF2-40B4-BE49-F238E27FC236}">
                <a16:creationId xmlns:a16="http://schemas.microsoft.com/office/drawing/2014/main" id="{62D3D442-2402-99F9-539E-551154DCDF6E}"/>
              </a:ext>
            </a:extLst>
          </p:cNvPr>
          <p:cNvSpPr>
            <a:spLocks noGrp="1"/>
          </p:cNvSpPr>
          <p:nvPr>
            <p:ph type="body" sz="quarter" idx="12" hasCustomPrompt="1"/>
          </p:nvPr>
        </p:nvSpPr>
        <p:spPr>
          <a:xfrm>
            <a:off x="552450" y="1913654"/>
            <a:ext cx="7008813" cy="3514253"/>
          </a:xfrm>
        </p:spPr>
        <p:txBody>
          <a:bodyPr/>
          <a:lstStyle>
            <a:lvl1pPr>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14" name="Text Placeholder 13">
            <a:extLst>
              <a:ext uri="{FF2B5EF4-FFF2-40B4-BE49-F238E27FC236}">
                <a16:creationId xmlns:a16="http://schemas.microsoft.com/office/drawing/2014/main" id="{C63C6CDE-383B-DECE-A77A-E15FFDCAA8B7}"/>
              </a:ext>
            </a:extLst>
          </p:cNvPr>
          <p:cNvSpPr>
            <a:spLocks noGrp="1"/>
          </p:cNvSpPr>
          <p:nvPr>
            <p:ph type="body" sz="quarter" idx="13" hasCustomPrompt="1"/>
          </p:nvPr>
        </p:nvSpPr>
        <p:spPr>
          <a:xfrm>
            <a:off x="552450" y="1529975"/>
            <a:ext cx="5730875" cy="471488"/>
          </a:xfrm>
        </p:spPr>
        <p:txBody>
          <a:bodyPr>
            <a:normAutofit/>
          </a:bodyPr>
          <a:lstStyle>
            <a:lvl1pPr>
              <a:defRPr sz="1800" b="1">
                <a:solidFill>
                  <a:schemeClr val="accent1"/>
                </a:solidFill>
              </a:defRPr>
            </a:lvl1pPr>
          </a:lstStyle>
          <a:p>
            <a:pPr lvl="0"/>
            <a:r>
              <a:rPr lang="en-US"/>
              <a:t>Subhead in orange must be 18 pt. or larger</a:t>
            </a:r>
          </a:p>
        </p:txBody>
      </p:sp>
      <p:sp>
        <p:nvSpPr>
          <p:cNvPr id="17" name="Text Placeholder 16">
            <a:extLst>
              <a:ext uri="{FF2B5EF4-FFF2-40B4-BE49-F238E27FC236}">
                <a16:creationId xmlns:a16="http://schemas.microsoft.com/office/drawing/2014/main" id="{BE51793E-24CC-B5D0-131D-9489BCBBAFB3}"/>
              </a:ext>
            </a:extLst>
          </p:cNvPr>
          <p:cNvSpPr>
            <a:spLocks noGrp="1"/>
          </p:cNvSpPr>
          <p:nvPr>
            <p:ph type="body" sz="quarter" idx="14" hasCustomPrompt="1"/>
          </p:nvPr>
        </p:nvSpPr>
        <p:spPr>
          <a:xfrm>
            <a:off x="8609427" y="2196007"/>
            <a:ext cx="3187700" cy="500464"/>
          </a:xfrm>
        </p:spPr>
        <p:txBody>
          <a:bodyPr anchor="b">
            <a:normAutofit/>
          </a:bodyPr>
          <a:lstStyle>
            <a:lvl1pPr>
              <a:defRPr sz="2200" b="1" i="0">
                <a:solidFill>
                  <a:schemeClr val="bg1"/>
                </a:solidFill>
                <a:latin typeface="Arial" panose="020B0604020202020204" pitchFamily="34" charset="0"/>
                <a:cs typeface="Arial" panose="020B0604020202020204" pitchFamily="34" charset="0"/>
              </a:defRPr>
            </a:lvl1pPr>
          </a:lstStyle>
          <a:p>
            <a:pPr lvl="0"/>
            <a:r>
              <a:rPr lang="en-US"/>
              <a:t>Key Takeaway:</a:t>
            </a:r>
          </a:p>
        </p:txBody>
      </p:sp>
      <p:sp>
        <p:nvSpPr>
          <p:cNvPr id="18" name="Text Placeholder 16">
            <a:extLst>
              <a:ext uri="{FF2B5EF4-FFF2-40B4-BE49-F238E27FC236}">
                <a16:creationId xmlns:a16="http://schemas.microsoft.com/office/drawing/2014/main" id="{00AA8BD3-FF25-A15A-918D-C30696B82D5F}"/>
              </a:ext>
            </a:extLst>
          </p:cNvPr>
          <p:cNvSpPr>
            <a:spLocks noGrp="1"/>
          </p:cNvSpPr>
          <p:nvPr>
            <p:ph type="body" sz="quarter" idx="15" hasCustomPrompt="1"/>
          </p:nvPr>
        </p:nvSpPr>
        <p:spPr>
          <a:xfrm>
            <a:off x="8622934" y="2724286"/>
            <a:ext cx="3187700" cy="2722734"/>
          </a:xfrm>
        </p:spPr>
        <p:txBody>
          <a:bodyPr anchor="t">
            <a:normAutofit/>
          </a:bodyPr>
          <a:lstStyle>
            <a:lvl1pPr>
              <a:lnSpc>
                <a:spcPts val="3100"/>
              </a:lnSpc>
              <a:defRPr sz="2200" b="0" i="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p:txBody>
      </p:sp>
      <p:pic>
        <p:nvPicPr>
          <p:cNvPr id="3" name="Picture 3">
            <a:extLst>
              <a:ext uri="{FF2B5EF4-FFF2-40B4-BE49-F238E27FC236}">
                <a16:creationId xmlns:a16="http://schemas.microsoft.com/office/drawing/2014/main" id="{0070D4B4-8CAC-AAA0-7C2C-99C2FC614BAA}"/>
              </a:ext>
            </a:extLst>
          </p:cNvPr>
          <p:cNvPicPr>
            <a:picLocks noChangeAspect="1"/>
          </p:cNvPicPr>
          <p:nvPr userDrawn="1"/>
        </p:nvPicPr>
        <p:blipFill rotWithShape="1">
          <a:blip r:embed="rId4">
            <a:extLst>
              <a:ext uri="{96DAC541-7B7A-43D3-8B79-37D633B846F1}">
                <asvg:svgBlip xmlns:asvg="http://schemas.microsoft.com/office/drawing/2016/SVG/main" r:embed="rId5"/>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8098041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sty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E902-BEBE-7ECB-A3E2-A12227EE28B5}"/>
              </a:ext>
            </a:extLst>
          </p:cNvPr>
          <p:cNvSpPr>
            <a:spLocks noGrp="1"/>
          </p:cNvSpPr>
          <p:nvPr>
            <p:ph type="title" hasCustomPrompt="1"/>
          </p:nvPr>
        </p:nvSpPr>
        <p:spPr>
          <a:xfrm>
            <a:off x="538677" y="589971"/>
            <a:ext cx="11146148" cy="698543"/>
          </a:xfrm>
        </p:spPr>
        <p:txBody>
          <a:bodyPr/>
          <a:lstStyle/>
          <a:p>
            <a:r>
              <a:rPr lang="en-US"/>
              <a:t>Chart style layout – flat graphics, no 3D effects</a:t>
            </a:r>
          </a:p>
        </p:txBody>
      </p:sp>
      <p:sp>
        <p:nvSpPr>
          <p:cNvPr id="3" name="Slide Number Placeholder 2">
            <a:extLst>
              <a:ext uri="{FF2B5EF4-FFF2-40B4-BE49-F238E27FC236}">
                <a16:creationId xmlns:a16="http://schemas.microsoft.com/office/drawing/2014/main" id="{03DBE914-5037-0079-DD7F-DB020AD63C7C}"/>
              </a:ext>
            </a:extLst>
          </p:cNvPr>
          <p:cNvSpPr>
            <a:spLocks noGrp="1"/>
          </p:cNvSpPr>
          <p:nvPr>
            <p:ph type="sldNum" sz="quarter" idx="10"/>
          </p:nvPr>
        </p:nvSpPr>
        <p:spPr/>
        <p:txBody>
          <a:bodyPr/>
          <a:lstStyle/>
          <a:p>
            <a:fld id="{8EE07FC3-56A4-9244-A054-7A234EAC9748}" type="slidenum">
              <a:rPr lang="en-US" smtClean="0"/>
              <a:pPr/>
              <a:t>‹#›</a:t>
            </a:fld>
            <a:endParaRPr lang="en-US"/>
          </a:p>
        </p:txBody>
      </p:sp>
      <p:sp>
        <p:nvSpPr>
          <p:cNvPr id="4" name="Footer Placeholder 3">
            <a:extLst>
              <a:ext uri="{FF2B5EF4-FFF2-40B4-BE49-F238E27FC236}">
                <a16:creationId xmlns:a16="http://schemas.microsoft.com/office/drawing/2014/main" id="{08F9DB7B-486F-785B-7EEF-24C1E48F9B07}"/>
              </a:ext>
            </a:extLst>
          </p:cNvPr>
          <p:cNvSpPr>
            <a:spLocks noGrp="1"/>
          </p:cNvSpPr>
          <p:nvPr>
            <p:ph type="ftr" sz="quarter" idx="11"/>
          </p:nvPr>
        </p:nvSpPr>
        <p:spPr/>
        <p:txBody>
          <a:bodyPr/>
          <a:lstStyle/>
          <a:p>
            <a:r>
              <a:rPr lang="en-US"/>
              <a:t>Presentation Title Goes Here</a:t>
            </a:r>
          </a:p>
        </p:txBody>
      </p:sp>
      <p:sp>
        <p:nvSpPr>
          <p:cNvPr id="7" name="Chart Placeholder 6">
            <a:extLst>
              <a:ext uri="{FF2B5EF4-FFF2-40B4-BE49-F238E27FC236}">
                <a16:creationId xmlns:a16="http://schemas.microsoft.com/office/drawing/2014/main" id="{B39B49D3-6FFD-90DD-7DA0-AB9640BA1881}"/>
              </a:ext>
            </a:extLst>
          </p:cNvPr>
          <p:cNvSpPr>
            <a:spLocks noGrp="1"/>
          </p:cNvSpPr>
          <p:nvPr>
            <p:ph type="chart" sz="quarter" idx="12" hasCustomPrompt="1"/>
          </p:nvPr>
        </p:nvSpPr>
        <p:spPr>
          <a:xfrm>
            <a:off x="5300664" y="1543050"/>
            <a:ext cx="6384161" cy="4157663"/>
          </a:xfrm>
        </p:spPr>
        <p:txBody>
          <a:bodyPr>
            <a:normAutofit/>
          </a:bodyPr>
          <a:lstStyle>
            <a:lvl1pPr>
              <a:defRPr sz="1800" b="1"/>
            </a:lvl1pPr>
          </a:lstStyle>
          <a:p>
            <a:r>
              <a:rPr lang="en-US"/>
              <a:t>Chart Title goes here</a:t>
            </a:r>
          </a:p>
        </p:txBody>
      </p:sp>
      <p:sp>
        <p:nvSpPr>
          <p:cNvPr id="9" name="Text Placeholder 8">
            <a:extLst>
              <a:ext uri="{FF2B5EF4-FFF2-40B4-BE49-F238E27FC236}">
                <a16:creationId xmlns:a16="http://schemas.microsoft.com/office/drawing/2014/main" id="{A433476C-8C62-1007-306F-6DE27CEF879E}"/>
              </a:ext>
            </a:extLst>
          </p:cNvPr>
          <p:cNvSpPr>
            <a:spLocks noGrp="1"/>
          </p:cNvSpPr>
          <p:nvPr>
            <p:ph type="body" sz="quarter" idx="13" hasCustomPrompt="1"/>
          </p:nvPr>
        </p:nvSpPr>
        <p:spPr>
          <a:xfrm>
            <a:off x="545144" y="1900238"/>
            <a:ext cx="3733800" cy="3800475"/>
          </a:xfrm>
        </p:spPr>
        <p:txBody>
          <a:bodyPr/>
          <a:lstStyle>
            <a:lvl1pPr>
              <a:spcBef>
                <a:spcPts val="0"/>
              </a:spcBef>
              <a:spcAft>
                <a:spcPts val="1400"/>
              </a:spcAft>
              <a:defRPr/>
            </a:lvl1pPr>
          </a:lstStyle>
          <a:p>
            <a:pPr lvl="0"/>
            <a:r>
              <a:rPr lang="en-US"/>
              <a:t>Duis </a:t>
            </a:r>
            <a:r>
              <a:rPr lang="en-US" err="1"/>
              <a:t>aute</a:t>
            </a:r>
            <a:r>
              <a:rPr lang="en-US"/>
              <a:t> </a:t>
            </a:r>
            <a:r>
              <a:rPr lang="en-US" err="1"/>
              <a:t>irure</a:t>
            </a:r>
            <a:r>
              <a:rPr lang="en-US"/>
              <a:t> dolor in </a:t>
            </a:r>
            <a:r>
              <a:rPr lang="en-US" err="1"/>
              <a:t>reprehenderit</a:t>
            </a:r>
            <a:r>
              <a:rPr lang="en-US"/>
              <a:t> in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Sint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11" name="Text Placeholder 10">
            <a:extLst>
              <a:ext uri="{FF2B5EF4-FFF2-40B4-BE49-F238E27FC236}">
                <a16:creationId xmlns:a16="http://schemas.microsoft.com/office/drawing/2014/main" id="{ABE116FF-8FF0-9D75-A453-CA220138E685}"/>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a:t>Lorem ipsum dolor sit </a:t>
            </a:r>
            <a:r>
              <a:rPr lang="en-US" err="1"/>
              <a:t>amet</a:t>
            </a:r>
            <a:endParaRPr lang="en-US"/>
          </a:p>
        </p:txBody>
      </p:sp>
      <p:pic>
        <p:nvPicPr>
          <p:cNvPr id="6" name="Picture 3">
            <a:extLst>
              <a:ext uri="{FF2B5EF4-FFF2-40B4-BE49-F238E27FC236}">
                <a16:creationId xmlns:a16="http://schemas.microsoft.com/office/drawing/2014/main" id="{C18E6332-FF5D-7ECB-A191-9BF473A7276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3884877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Statement slide">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CB60A9-F486-FC3E-02B2-B286BDCCB3FB}"/>
              </a:ext>
            </a:extLst>
          </p:cNvPr>
          <p:cNvSpPr>
            <a:spLocks noGrp="1"/>
          </p:cNvSpPr>
          <p:nvPr>
            <p:ph type="sldNum" sz="quarter" idx="10"/>
          </p:nvPr>
        </p:nvSpPr>
        <p:spPr/>
        <p:txBody>
          <a:bodyPr/>
          <a:lstStyle/>
          <a:p>
            <a:fld id="{8EE07FC3-56A4-9244-A054-7A234EAC9748}" type="slidenum">
              <a:rPr lang="en-US" smtClean="0"/>
              <a:pPr/>
              <a:t>‹#›</a:t>
            </a:fld>
            <a:endParaRPr lang="en-US"/>
          </a:p>
        </p:txBody>
      </p:sp>
      <p:sp>
        <p:nvSpPr>
          <p:cNvPr id="4" name="Footer Placeholder 3">
            <a:extLst>
              <a:ext uri="{FF2B5EF4-FFF2-40B4-BE49-F238E27FC236}">
                <a16:creationId xmlns:a16="http://schemas.microsoft.com/office/drawing/2014/main" id="{0A597939-8C2B-81BE-E402-71E3CC8FE177}"/>
              </a:ext>
            </a:extLst>
          </p:cNvPr>
          <p:cNvSpPr>
            <a:spLocks noGrp="1"/>
          </p:cNvSpPr>
          <p:nvPr>
            <p:ph type="ftr" sz="quarter" idx="11"/>
          </p:nvPr>
        </p:nvSpPr>
        <p:spPr/>
        <p:txBody>
          <a:bodyPr/>
          <a:lstStyle/>
          <a:p>
            <a:r>
              <a:rPr lang="en-US"/>
              <a:t>Presentation Title Goes Here</a:t>
            </a:r>
          </a:p>
        </p:txBody>
      </p:sp>
      <p:sp>
        <p:nvSpPr>
          <p:cNvPr id="6" name="Text Placeholder 5">
            <a:extLst>
              <a:ext uri="{FF2B5EF4-FFF2-40B4-BE49-F238E27FC236}">
                <a16:creationId xmlns:a16="http://schemas.microsoft.com/office/drawing/2014/main" id="{A4DEDAE7-F405-96F7-655E-D9D7E6C07F57}"/>
              </a:ext>
            </a:extLst>
          </p:cNvPr>
          <p:cNvSpPr>
            <a:spLocks noGrp="1"/>
          </p:cNvSpPr>
          <p:nvPr>
            <p:ph type="body" sz="quarter" idx="12" hasCustomPrompt="1"/>
          </p:nvPr>
        </p:nvSpPr>
        <p:spPr>
          <a:xfrm>
            <a:off x="571500" y="1457325"/>
            <a:ext cx="6457950" cy="2728913"/>
          </a:xfrm>
        </p:spPr>
        <p:txBody>
          <a:bodyPr>
            <a:normAutofit/>
          </a:bodyPr>
          <a:lstStyle>
            <a:lvl1pPr>
              <a:lnSpc>
                <a:spcPts val="4400"/>
              </a:lnSpc>
              <a:defRPr sz="4000" b="1">
                <a:solidFill>
                  <a:schemeClr val="accent1"/>
                </a:solidFill>
              </a:defRPr>
            </a:lvl1pPr>
          </a:lstStyle>
          <a:p>
            <a:pPr lvl="0"/>
            <a:r>
              <a:rPr lang="en-US"/>
              <a:t>This is a “Big Statement” slide. Use it to make a single, important point. This is Arial Bold.</a:t>
            </a:r>
          </a:p>
        </p:txBody>
      </p:sp>
      <p:sp>
        <p:nvSpPr>
          <p:cNvPr id="8" name="Text Placeholder 7">
            <a:extLst>
              <a:ext uri="{FF2B5EF4-FFF2-40B4-BE49-F238E27FC236}">
                <a16:creationId xmlns:a16="http://schemas.microsoft.com/office/drawing/2014/main" id="{1A2BAB6C-811A-DED0-FE00-F96DA52E4976}"/>
              </a:ext>
            </a:extLst>
          </p:cNvPr>
          <p:cNvSpPr>
            <a:spLocks noGrp="1"/>
          </p:cNvSpPr>
          <p:nvPr>
            <p:ph type="body" sz="quarter" idx="13" hasCustomPrompt="1"/>
          </p:nvPr>
        </p:nvSpPr>
        <p:spPr>
          <a:xfrm>
            <a:off x="8146966" y="1457325"/>
            <a:ext cx="3171823" cy="3871913"/>
          </a:xfrm>
        </p:spPr>
        <p:txBody>
          <a:bodyPr/>
          <a:lstStyle>
            <a:lvl1pPr>
              <a:spcBef>
                <a:spcPts val="0"/>
              </a:spcBef>
              <a:spcAft>
                <a:spcPts val="1400"/>
              </a:spcAft>
              <a:defRPr/>
            </a:lvl1pPr>
          </a:lstStyle>
          <a:p>
            <a:pPr lvl="0"/>
            <a:r>
              <a:rPr lang="en-US"/>
              <a:t>Supporting copy can go here. Duis </a:t>
            </a:r>
            <a:r>
              <a:rPr lang="en-US" err="1"/>
              <a:t>aute</a:t>
            </a:r>
            <a:r>
              <a:rPr lang="en-US"/>
              <a:t> </a:t>
            </a:r>
            <a:r>
              <a:rPr lang="en-US" err="1"/>
              <a:t>irure</a:t>
            </a:r>
            <a:r>
              <a:rPr lang="en-US"/>
              <a:t> dolor in </a:t>
            </a:r>
            <a:r>
              <a:rPr lang="en-US" err="1"/>
              <a:t>reprehenderit</a:t>
            </a:r>
            <a:r>
              <a:rPr lang="en-US"/>
              <a:t> in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a:p>
            <a:pPr lvl="0"/>
            <a:r>
              <a:rPr lang="en-US"/>
              <a:t>Sint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pic>
        <p:nvPicPr>
          <p:cNvPr id="2" name="Picture 3">
            <a:extLst>
              <a:ext uri="{FF2B5EF4-FFF2-40B4-BE49-F238E27FC236}">
                <a16:creationId xmlns:a16="http://schemas.microsoft.com/office/drawing/2014/main" id="{0A89D765-52FD-F8D0-B387-FD7A25C6710B}"/>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3688636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mag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ED4DD2-8F5F-F8F0-3F5C-45718AA38479}"/>
              </a:ext>
            </a:extLst>
          </p:cNvPr>
          <p:cNvSpPr>
            <a:spLocks noGrp="1"/>
          </p:cNvSpPr>
          <p:nvPr>
            <p:ph type="pic" sz="quarter" idx="10"/>
          </p:nvPr>
        </p:nvSpPr>
        <p:spPr>
          <a:xfrm>
            <a:off x="6096000" y="0"/>
            <a:ext cx="6092825"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a:p>
        </p:txBody>
      </p:sp>
      <p:sp>
        <p:nvSpPr>
          <p:cNvPr id="2" name="Title 1">
            <a:extLst>
              <a:ext uri="{FF2B5EF4-FFF2-40B4-BE49-F238E27FC236}">
                <a16:creationId xmlns:a16="http://schemas.microsoft.com/office/drawing/2014/main" id="{7C2EC3D4-EEB1-867A-7969-8510CC7F2829}"/>
              </a:ext>
            </a:extLst>
          </p:cNvPr>
          <p:cNvSpPr>
            <a:spLocks noGrp="1"/>
          </p:cNvSpPr>
          <p:nvPr>
            <p:ph type="title" hasCustomPrompt="1"/>
          </p:nvPr>
        </p:nvSpPr>
        <p:spPr>
          <a:xfrm>
            <a:off x="552966" y="589971"/>
            <a:ext cx="5543034" cy="698543"/>
          </a:xfrm>
        </p:spPr>
        <p:txBody>
          <a:bodyPr/>
          <a:lstStyle/>
          <a:p>
            <a:r>
              <a:rPr lang="en-US"/>
              <a:t>Circular image crop – preferred</a:t>
            </a:r>
          </a:p>
        </p:txBody>
      </p:sp>
      <p:sp>
        <p:nvSpPr>
          <p:cNvPr id="8" name="Text Placeholder 8">
            <a:extLst>
              <a:ext uri="{FF2B5EF4-FFF2-40B4-BE49-F238E27FC236}">
                <a16:creationId xmlns:a16="http://schemas.microsoft.com/office/drawing/2014/main" id="{5E27B9B9-E0A9-31CD-DEAE-346925EBDDE7}"/>
              </a:ext>
            </a:extLst>
          </p:cNvPr>
          <p:cNvSpPr>
            <a:spLocks noGrp="1"/>
          </p:cNvSpPr>
          <p:nvPr>
            <p:ph type="body" sz="quarter" idx="13" hasCustomPrompt="1"/>
          </p:nvPr>
        </p:nvSpPr>
        <p:spPr>
          <a:xfrm>
            <a:off x="545143" y="1900238"/>
            <a:ext cx="4569782" cy="3800475"/>
          </a:xfrm>
        </p:spPr>
        <p:txBody>
          <a:bodyPr/>
          <a:lstStyle>
            <a:lvl1pPr>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9" name="Text Placeholder 10">
            <a:extLst>
              <a:ext uri="{FF2B5EF4-FFF2-40B4-BE49-F238E27FC236}">
                <a16:creationId xmlns:a16="http://schemas.microsoft.com/office/drawing/2014/main" id="{D2CD9048-DC03-7852-0E37-51DD363FACC4}"/>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a:t>Lorem ipsum dolor sit </a:t>
            </a:r>
            <a:r>
              <a:rPr lang="en-US" err="1"/>
              <a:t>amet</a:t>
            </a:r>
            <a:endParaRPr lang="en-US"/>
          </a:p>
        </p:txBody>
      </p:sp>
      <p:sp>
        <p:nvSpPr>
          <p:cNvPr id="3" name="Footer Placeholder 2">
            <a:extLst>
              <a:ext uri="{FF2B5EF4-FFF2-40B4-BE49-F238E27FC236}">
                <a16:creationId xmlns:a16="http://schemas.microsoft.com/office/drawing/2014/main" id="{C333D691-9F32-F408-1234-0CBA98E365B2}"/>
              </a:ext>
            </a:extLst>
          </p:cNvPr>
          <p:cNvSpPr>
            <a:spLocks noGrp="1"/>
          </p:cNvSpPr>
          <p:nvPr>
            <p:ph type="ftr" sz="quarter" idx="15"/>
          </p:nvPr>
        </p:nvSpPr>
        <p:spPr/>
        <p:txBody>
          <a:bodyPr/>
          <a:lstStyle>
            <a:lvl1pPr>
              <a:defRPr>
                <a:solidFill>
                  <a:schemeClr val="bg1"/>
                </a:solidFill>
              </a:defRPr>
            </a:lvl1pPr>
          </a:lstStyle>
          <a:p>
            <a:r>
              <a:rPr lang="en-US"/>
              <a:t>Presentation Title Goes Here</a:t>
            </a:r>
          </a:p>
        </p:txBody>
      </p:sp>
      <p:sp>
        <p:nvSpPr>
          <p:cNvPr id="13" name="Slide Number Placeholder 12">
            <a:extLst>
              <a:ext uri="{FF2B5EF4-FFF2-40B4-BE49-F238E27FC236}">
                <a16:creationId xmlns:a16="http://schemas.microsoft.com/office/drawing/2014/main" id="{B7816186-2B14-BE70-3A7D-D7CB482F6C69}"/>
              </a:ext>
            </a:extLst>
          </p:cNvPr>
          <p:cNvSpPr>
            <a:spLocks noGrp="1"/>
          </p:cNvSpPr>
          <p:nvPr>
            <p:ph type="sldNum" sz="quarter" idx="16"/>
          </p:nvPr>
        </p:nvSpPr>
        <p:spPr/>
        <p:txBody>
          <a:bodyPr/>
          <a:lstStyle>
            <a:lvl1pPr>
              <a:defRPr>
                <a:solidFill>
                  <a:schemeClr val="bg1"/>
                </a:solidFill>
              </a:defRPr>
            </a:lvl1pPr>
          </a:lstStyle>
          <a:p>
            <a:fld id="{8EE07FC3-56A4-9244-A054-7A234EAC9748}" type="slidenum">
              <a:rPr lang="en-US" smtClean="0"/>
              <a:pPr/>
              <a:t>‹#›</a:t>
            </a:fld>
            <a:endParaRPr lang="en-US"/>
          </a:p>
        </p:txBody>
      </p:sp>
      <p:pic>
        <p:nvPicPr>
          <p:cNvPr id="4" name="Picture 3">
            <a:extLst>
              <a:ext uri="{FF2B5EF4-FFF2-40B4-BE49-F238E27FC236}">
                <a16:creationId xmlns:a16="http://schemas.microsoft.com/office/drawing/2014/main" id="{E854413A-B6FE-DA09-4F14-740F2E1BA98C}"/>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838616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w/image rectang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EC3D4-EEB1-867A-7969-8510CC7F2829}"/>
              </a:ext>
            </a:extLst>
          </p:cNvPr>
          <p:cNvSpPr>
            <a:spLocks noGrp="1"/>
          </p:cNvSpPr>
          <p:nvPr>
            <p:ph type="title" hasCustomPrompt="1"/>
          </p:nvPr>
        </p:nvSpPr>
        <p:spPr>
          <a:xfrm>
            <a:off x="538678" y="589971"/>
            <a:ext cx="5347772" cy="698543"/>
          </a:xfrm>
        </p:spPr>
        <p:txBody>
          <a:bodyPr/>
          <a:lstStyle/>
          <a:p>
            <a:r>
              <a:rPr lang="en-US"/>
              <a:t>Half-page rectangular image</a:t>
            </a:r>
          </a:p>
        </p:txBody>
      </p:sp>
      <p:sp>
        <p:nvSpPr>
          <p:cNvPr id="8" name="Text Placeholder 8">
            <a:extLst>
              <a:ext uri="{FF2B5EF4-FFF2-40B4-BE49-F238E27FC236}">
                <a16:creationId xmlns:a16="http://schemas.microsoft.com/office/drawing/2014/main" id="{5E27B9B9-E0A9-31CD-DEAE-346925EBDDE7}"/>
              </a:ext>
            </a:extLst>
          </p:cNvPr>
          <p:cNvSpPr>
            <a:spLocks noGrp="1"/>
          </p:cNvSpPr>
          <p:nvPr>
            <p:ph type="body" sz="quarter" idx="13" hasCustomPrompt="1"/>
          </p:nvPr>
        </p:nvSpPr>
        <p:spPr>
          <a:xfrm>
            <a:off x="545143" y="1900238"/>
            <a:ext cx="4569782" cy="3800475"/>
          </a:xfrm>
        </p:spPr>
        <p:txBody>
          <a:bodyPr/>
          <a:lstStyle>
            <a:lvl1pPr>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9" name="Text Placeholder 10">
            <a:extLst>
              <a:ext uri="{FF2B5EF4-FFF2-40B4-BE49-F238E27FC236}">
                <a16:creationId xmlns:a16="http://schemas.microsoft.com/office/drawing/2014/main" id="{D2CD9048-DC03-7852-0E37-51DD363FACC4}"/>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a:t>Lorem ipsum dolor sit </a:t>
            </a:r>
            <a:r>
              <a:rPr lang="en-US" err="1"/>
              <a:t>amet</a:t>
            </a:r>
            <a:endParaRPr lang="en-US"/>
          </a:p>
        </p:txBody>
      </p:sp>
      <p:sp>
        <p:nvSpPr>
          <p:cNvPr id="3" name="Footer Placeholder 2">
            <a:extLst>
              <a:ext uri="{FF2B5EF4-FFF2-40B4-BE49-F238E27FC236}">
                <a16:creationId xmlns:a16="http://schemas.microsoft.com/office/drawing/2014/main" id="{C333D691-9F32-F408-1234-0CBA98E365B2}"/>
              </a:ext>
            </a:extLst>
          </p:cNvPr>
          <p:cNvSpPr>
            <a:spLocks noGrp="1"/>
          </p:cNvSpPr>
          <p:nvPr>
            <p:ph type="ftr" sz="quarter" idx="15"/>
          </p:nvPr>
        </p:nvSpPr>
        <p:spPr/>
        <p:txBody>
          <a:bodyPr/>
          <a:lstStyle>
            <a:lvl1pPr>
              <a:defRPr>
                <a:solidFill>
                  <a:schemeClr val="bg1"/>
                </a:solidFill>
              </a:defRPr>
            </a:lvl1pPr>
          </a:lstStyle>
          <a:p>
            <a:r>
              <a:rPr lang="en-US"/>
              <a:t>Presentation Title Goes Here</a:t>
            </a:r>
          </a:p>
        </p:txBody>
      </p:sp>
      <p:sp>
        <p:nvSpPr>
          <p:cNvPr id="13" name="Slide Number Placeholder 12">
            <a:extLst>
              <a:ext uri="{FF2B5EF4-FFF2-40B4-BE49-F238E27FC236}">
                <a16:creationId xmlns:a16="http://schemas.microsoft.com/office/drawing/2014/main" id="{B7816186-2B14-BE70-3A7D-D7CB482F6C69}"/>
              </a:ext>
            </a:extLst>
          </p:cNvPr>
          <p:cNvSpPr>
            <a:spLocks noGrp="1"/>
          </p:cNvSpPr>
          <p:nvPr>
            <p:ph type="sldNum" sz="quarter" idx="16"/>
          </p:nvPr>
        </p:nvSpPr>
        <p:spPr/>
        <p:txBody>
          <a:bodyPr/>
          <a:lstStyle>
            <a:lvl1pPr>
              <a:defRPr>
                <a:solidFill>
                  <a:schemeClr val="bg1"/>
                </a:solidFill>
              </a:defRPr>
            </a:lvl1pPr>
          </a:lstStyle>
          <a:p>
            <a:fld id="{8EE07FC3-56A4-9244-A054-7A234EAC9748}" type="slidenum">
              <a:rPr lang="en-US" smtClean="0"/>
              <a:pPr/>
              <a:t>‹#›</a:t>
            </a:fld>
            <a:endParaRPr lang="en-US"/>
          </a:p>
        </p:txBody>
      </p:sp>
      <p:sp>
        <p:nvSpPr>
          <p:cNvPr id="6" name="Picture Placeholder 5">
            <a:extLst>
              <a:ext uri="{FF2B5EF4-FFF2-40B4-BE49-F238E27FC236}">
                <a16:creationId xmlns:a16="http://schemas.microsoft.com/office/drawing/2014/main" id="{818E9790-12C8-ECB9-B6ED-33ADB2D72E65}"/>
              </a:ext>
            </a:extLst>
          </p:cNvPr>
          <p:cNvSpPr>
            <a:spLocks noGrp="1"/>
          </p:cNvSpPr>
          <p:nvPr>
            <p:ph type="pic" sz="quarter" idx="17"/>
          </p:nvPr>
        </p:nvSpPr>
        <p:spPr>
          <a:xfrm>
            <a:off x="6096000" y="0"/>
            <a:ext cx="6096000" cy="6858000"/>
          </a:xfrm>
        </p:spPr>
        <p:txBody>
          <a:bodyPr/>
          <a:lstStyle/>
          <a:p>
            <a:endParaRPr lang="en-US"/>
          </a:p>
        </p:txBody>
      </p:sp>
      <p:pic>
        <p:nvPicPr>
          <p:cNvPr id="4" name="Picture 3">
            <a:extLst>
              <a:ext uri="{FF2B5EF4-FFF2-40B4-BE49-F238E27FC236}">
                <a16:creationId xmlns:a16="http://schemas.microsoft.com/office/drawing/2014/main" id="{BE01B7BB-4EAD-522C-7136-2BDA31E7BB5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2824310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1BAA21C-AD42-F860-F855-2DFC61E36B2C}"/>
              </a:ext>
            </a:extLst>
          </p:cNvPr>
          <p:cNvSpPr>
            <a:spLocks noGrp="1"/>
          </p:cNvSpPr>
          <p:nvPr>
            <p:ph type="pic" sz="quarter" idx="14"/>
          </p:nvPr>
        </p:nvSpPr>
        <p:spPr>
          <a:xfrm>
            <a:off x="6257925" y="0"/>
            <a:ext cx="5930900"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a:p>
        </p:txBody>
      </p:sp>
      <p:sp>
        <p:nvSpPr>
          <p:cNvPr id="2" name="Title 1">
            <a:extLst>
              <a:ext uri="{FF2B5EF4-FFF2-40B4-BE49-F238E27FC236}">
                <a16:creationId xmlns:a16="http://schemas.microsoft.com/office/drawing/2014/main" id="{C541BA41-E356-033B-D66F-BEF2395DAD37}"/>
              </a:ext>
            </a:extLst>
          </p:cNvPr>
          <p:cNvSpPr>
            <a:spLocks noGrp="1"/>
          </p:cNvSpPr>
          <p:nvPr>
            <p:ph type="title" hasCustomPrompt="1"/>
          </p:nvPr>
        </p:nvSpPr>
        <p:spPr>
          <a:xfrm>
            <a:off x="524390" y="561395"/>
            <a:ext cx="4962010" cy="1481717"/>
          </a:xfrm>
        </p:spPr>
        <p:txBody>
          <a:bodyPr/>
          <a:lstStyle>
            <a:lvl1pPr>
              <a:lnSpc>
                <a:spcPts val="3300"/>
              </a:lnSpc>
              <a:defRPr/>
            </a:lvl1pPr>
          </a:lstStyle>
          <a:p>
            <a:r>
              <a:rPr lang="en-US"/>
              <a:t>Connecting with your</a:t>
            </a:r>
            <a:br>
              <a:rPr lang="en-US"/>
            </a:br>
            <a:r>
              <a:rPr lang="en-US"/>
              <a:t>target audience is simple with GBTA.</a:t>
            </a:r>
          </a:p>
        </p:txBody>
      </p:sp>
      <p:sp>
        <p:nvSpPr>
          <p:cNvPr id="3" name="Slide Number Placeholder 2">
            <a:extLst>
              <a:ext uri="{FF2B5EF4-FFF2-40B4-BE49-F238E27FC236}">
                <a16:creationId xmlns:a16="http://schemas.microsoft.com/office/drawing/2014/main" id="{A19B5F1A-4656-EEF8-CBFA-EBA88BE9241A}"/>
              </a:ext>
            </a:extLst>
          </p:cNvPr>
          <p:cNvSpPr>
            <a:spLocks noGrp="1"/>
          </p:cNvSpPr>
          <p:nvPr>
            <p:ph type="sldNum" sz="quarter" idx="10"/>
          </p:nvPr>
        </p:nvSpPr>
        <p:spPr>
          <a:xfrm>
            <a:off x="11318789" y="6261051"/>
            <a:ext cx="380324" cy="365125"/>
          </a:xfrm>
        </p:spPr>
        <p:txBody>
          <a:bodyPr/>
          <a:lstStyle>
            <a:lvl1pPr>
              <a:defRPr>
                <a:solidFill>
                  <a:schemeClr val="bg1"/>
                </a:solidFill>
              </a:defRPr>
            </a:lvl1pPr>
          </a:lstStyle>
          <a:p>
            <a:fld id="{8EE07FC3-56A4-9244-A054-7A234EAC9748}" type="slidenum">
              <a:rPr lang="en-US" smtClean="0"/>
              <a:pPr/>
              <a:t>‹#›</a:t>
            </a:fld>
            <a:endParaRPr lang="en-US"/>
          </a:p>
        </p:txBody>
      </p:sp>
      <p:sp>
        <p:nvSpPr>
          <p:cNvPr id="4" name="Footer Placeholder 3">
            <a:extLst>
              <a:ext uri="{FF2B5EF4-FFF2-40B4-BE49-F238E27FC236}">
                <a16:creationId xmlns:a16="http://schemas.microsoft.com/office/drawing/2014/main" id="{4B4D404F-A4F4-9258-9EF7-0CD53C31A3EF}"/>
              </a:ext>
            </a:extLst>
          </p:cNvPr>
          <p:cNvSpPr>
            <a:spLocks noGrp="1"/>
          </p:cNvSpPr>
          <p:nvPr>
            <p:ph type="ftr" sz="quarter" idx="11"/>
          </p:nvPr>
        </p:nvSpPr>
        <p:spPr>
          <a:xfrm>
            <a:off x="6785097" y="6261050"/>
            <a:ext cx="4526280" cy="365125"/>
          </a:xfrm>
        </p:spPr>
        <p:txBody>
          <a:bodyPr/>
          <a:lstStyle>
            <a:lvl1pPr>
              <a:defRPr>
                <a:solidFill>
                  <a:schemeClr val="bg1"/>
                </a:solidFill>
              </a:defRPr>
            </a:lvl1pPr>
          </a:lstStyle>
          <a:p>
            <a:r>
              <a:rPr lang="en-US"/>
              <a:t>Presentation Title Goes Here</a:t>
            </a:r>
          </a:p>
        </p:txBody>
      </p:sp>
      <p:sp>
        <p:nvSpPr>
          <p:cNvPr id="7" name="Text Placeholder 6">
            <a:extLst>
              <a:ext uri="{FF2B5EF4-FFF2-40B4-BE49-F238E27FC236}">
                <a16:creationId xmlns:a16="http://schemas.microsoft.com/office/drawing/2014/main" id="{8EFE31E1-0181-FE7B-E064-B1DBDD334CF8}"/>
              </a:ext>
            </a:extLst>
          </p:cNvPr>
          <p:cNvSpPr>
            <a:spLocks noGrp="1"/>
          </p:cNvSpPr>
          <p:nvPr>
            <p:ph type="body" sz="quarter" idx="12" hasCustomPrompt="1"/>
          </p:nvPr>
        </p:nvSpPr>
        <p:spPr>
          <a:xfrm>
            <a:off x="538163" y="2057400"/>
            <a:ext cx="4291012" cy="2000250"/>
          </a:xfrm>
        </p:spPr>
        <p:txBody>
          <a:bodyPr>
            <a:noAutofit/>
          </a:bodyPr>
          <a:lstStyle>
            <a:lvl1pPr>
              <a:lnSpc>
                <a:spcPts val="2000"/>
              </a:lnSpc>
              <a:spcBef>
                <a:spcPts val="0"/>
              </a:spcBef>
              <a:defRPr sz="1400"/>
            </a:lvl1pPr>
          </a:lstStyle>
          <a:p>
            <a:pPr lvl="0"/>
            <a:r>
              <a:rPr lang="en-US"/>
              <a:t>Opportunities exist worldwide for exhibiting, sponsorship and digital outreach. Whether you’re looking to gain valuable face-to-face networking time, align your brand with key industry figures or capitalize on the largest audience of business travel professionals in the world, GBTA can help your organization tell your story to reach your goals.</a:t>
            </a:r>
          </a:p>
        </p:txBody>
      </p:sp>
      <p:sp>
        <p:nvSpPr>
          <p:cNvPr id="8" name="Text Placeholder 6">
            <a:extLst>
              <a:ext uri="{FF2B5EF4-FFF2-40B4-BE49-F238E27FC236}">
                <a16:creationId xmlns:a16="http://schemas.microsoft.com/office/drawing/2014/main" id="{3A6325E9-4293-A699-EC7B-E44CED3F79FA}"/>
              </a:ext>
            </a:extLst>
          </p:cNvPr>
          <p:cNvSpPr>
            <a:spLocks noGrp="1"/>
          </p:cNvSpPr>
          <p:nvPr>
            <p:ph type="body" sz="quarter" idx="13" hasCustomPrompt="1"/>
          </p:nvPr>
        </p:nvSpPr>
        <p:spPr>
          <a:xfrm>
            <a:off x="538162" y="4277305"/>
            <a:ext cx="4948238" cy="381000"/>
          </a:xfrm>
        </p:spPr>
        <p:txBody>
          <a:bodyPr anchor="b">
            <a:noAutofit/>
          </a:bodyPr>
          <a:lstStyle>
            <a:lvl1pPr>
              <a:lnSpc>
                <a:spcPts val="2000"/>
              </a:lnSpc>
              <a:spcBef>
                <a:spcPts val="0"/>
              </a:spcBef>
              <a:defRPr sz="1400" b="1" i="0">
                <a:latin typeface="Arial" panose="020B0604020202020204" pitchFamily="34" charset="0"/>
                <a:cs typeface="Arial" panose="020B0604020202020204" pitchFamily="34" charset="0"/>
              </a:defRPr>
            </a:lvl1pPr>
          </a:lstStyle>
          <a:p>
            <a:pPr lvl="0"/>
            <a:r>
              <a:rPr lang="en-US"/>
              <a:t>For more information:</a:t>
            </a:r>
          </a:p>
        </p:txBody>
      </p:sp>
      <p:sp>
        <p:nvSpPr>
          <p:cNvPr id="16" name="Text Placeholder 15">
            <a:extLst>
              <a:ext uri="{FF2B5EF4-FFF2-40B4-BE49-F238E27FC236}">
                <a16:creationId xmlns:a16="http://schemas.microsoft.com/office/drawing/2014/main" id="{DCDEB083-2A91-59B4-172E-C4C61C2ABAF9}"/>
              </a:ext>
            </a:extLst>
          </p:cNvPr>
          <p:cNvSpPr>
            <a:spLocks noGrp="1"/>
          </p:cNvSpPr>
          <p:nvPr>
            <p:ph type="body" sz="quarter" idx="15" hasCustomPrompt="1"/>
          </p:nvPr>
        </p:nvSpPr>
        <p:spPr>
          <a:xfrm>
            <a:off x="538162" y="4664474"/>
            <a:ext cx="2805112" cy="914400"/>
          </a:xfrm>
        </p:spPr>
        <p:txBody>
          <a:bodyPr>
            <a:noAutofit/>
          </a:bodyPr>
          <a:lstStyle>
            <a:lvl1pPr>
              <a:lnSpc>
                <a:spcPts val="2000"/>
              </a:lnSpc>
              <a:spcBef>
                <a:spcPts val="0"/>
              </a:spcBef>
              <a:defRPr sz="1200"/>
            </a:lvl1pPr>
            <a:lvl2pPr>
              <a:defRPr sz="1200"/>
            </a:lvl2pPr>
            <a:lvl3pPr>
              <a:defRPr sz="1200"/>
            </a:lvl3pPr>
            <a:lvl4pPr>
              <a:defRPr sz="1200"/>
            </a:lvl4pPr>
            <a:lvl5pPr>
              <a:defRPr sz="1200"/>
            </a:lvl5pPr>
          </a:lstStyle>
          <a:p>
            <a:pPr lvl="0"/>
            <a:r>
              <a:rPr lang="en-US" err="1"/>
              <a:t>sponsor@gbta.org</a:t>
            </a:r>
            <a:endParaRPr lang="en-US"/>
          </a:p>
          <a:p>
            <a:pPr lvl="0"/>
            <a:r>
              <a:rPr lang="en-US"/>
              <a:t>+1 888 224 3675</a:t>
            </a:r>
          </a:p>
          <a:p>
            <a:pPr lvl="0"/>
            <a:r>
              <a:rPr lang="en-US" err="1"/>
              <a:t>gbta.org</a:t>
            </a:r>
            <a:r>
              <a:rPr lang="en-US"/>
              <a:t>/sponsor</a:t>
            </a:r>
          </a:p>
        </p:txBody>
      </p:sp>
      <p:pic>
        <p:nvPicPr>
          <p:cNvPr id="6" name="Picture 3">
            <a:extLst>
              <a:ext uri="{FF2B5EF4-FFF2-40B4-BE49-F238E27FC236}">
                <a16:creationId xmlns:a16="http://schemas.microsoft.com/office/drawing/2014/main" id="{754EE004-4A30-B5F5-E1A9-B58E387FF26E}"/>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6621448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652C7449-F132-19F8-663D-89FB28F056D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01394" y="322876"/>
            <a:ext cx="4656224" cy="1454273"/>
          </a:xfrm>
          <a:prstGeom prst="rect">
            <a:avLst/>
          </a:prstGeom>
        </p:spPr>
      </p:pic>
      <p:pic>
        <p:nvPicPr>
          <p:cNvPr id="8" name="Picture 7">
            <a:extLst>
              <a:ext uri="{FF2B5EF4-FFF2-40B4-BE49-F238E27FC236}">
                <a16:creationId xmlns:a16="http://schemas.microsoft.com/office/drawing/2014/main" id="{6CEB4FCA-E3A4-8128-AE2B-9F93A5843EF8}"/>
              </a:ext>
            </a:extLst>
          </p:cNvPr>
          <p:cNvPicPr>
            <a:picLocks noChangeAspect="1"/>
          </p:cNvPicPr>
          <p:nvPr userDrawn="1"/>
        </p:nvPicPr>
        <p:blipFill>
          <a:blip r:embed="rId4"/>
          <a:stretch>
            <a:fillRect/>
          </a:stretch>
        </p:blipFill>
        <p:spPr>
          <a:xfrm>
            <a:off x="7398872" y="703615"/>
            <a:ext cx="6795427" cy="6858000"/>
          </a:xfrm>
          <a:prstGeom prst="rect">
            <a:avLst/>
          </a:prstGeom>
        </p:spPr>
      </p:pic>
      <p:sp>
        <p:nvSpPr>
          <p:cNvPr id="6" name="Text Placeholder 5">
            <a:extLst>
              <a:ext uri="{FF2B5EF4-FFF2-40B4-BE49-F238E27FC236}">
                <a16:creationId xmlns:a16="http://schemas.microsoft.com/office/drawing/2014/main" id="{375D6E2D-B636-AC9A-A449-955035C920F6}"/>
              </a:ext>
            </a:extLst>
          </p:cNvPr>
          <p:cNvSpPr>
            <a:spLocks noGrp="1"/>
          </p:cNvSpPr>
          <p:nvPr>
            <p:ph type="body" sz="quarter" idx="10" hasCustomPrompt="1"/>
          </p:nvPr>
        </p:nvSpPr>
        <p:spPr>
          <a:xfrm>
            <a:off x="552450" y="5018313"/>
            <a:ext cx="4565650" cy="438150"/>
          </a:xfrm>
        </p:spPr>
        <p:txBody>
          <a:bodyPr>
            <a:normAutofit/>
          </a:bodyPr>
          <a:lstStyle>
            <a:lvl1pPr>
              <a:defRPr sz="1800">
                <a:solidFill>
                  <a:schemeClr val="bg1"/>
                </a:solidFill>
              </a:defRPr>
            </a:lvl1pPr>
          </a:lstStyle>
          <a:p>
            <a:pPr lvl="0"/>
            <a:r>
              <a:rPr lang="en-US"/>
              <a:t>July 2022</a:t>
            </a:r>
          </a:p>
        </p:txBody>
      </p:sp>
      <p:sp>
        <p:nvSpPr>
          <p:cNvPr id="10" name="Title 9">
            <a:extLst>
              <a:ext uri="{FF2B5EF4-FFF2-40B4-BE49-F238E27FC236}">
                <a16:creationId xmlns:a16="http://schemas.microsoft.com/office/drawing/2014/main" id="{29CE70C3-A3B6-0559-795C-768EE5737CAB}"/>
              </a:ext>
            </a:extLst>
          </p:cNvPr>
          <p:cNvSpPr>
            <a:spLocks noGrp="1"/>
          </p:cNvSpPr>
          <p:nvPr>
            <p:ph type="title" hasCustomPrompt="1"/>
          </p:nvPr>
        </p:nvSpPr>
        <p:spPr>
          <a:xfrm>
            <a:off x="552966" y="3607069"/>
            <a:ext cx="6502742" cy="1174998"/>
          </a:xfrm>
        </p:spPr>
        <p:txBody>
          <a:bodyPr>
            <a:normAutofit/>
          </a:bodyPr>
          <a:lstStyle>
            <a:lvl1pPr>
              <a:lnSpc>
                <a:spcPts val="4400"/>
              </a:lnSpc>
              <a:defRPr sz="3600">
                <a:solidFill>
                  <a:schemeClr val="accent6"/>
                </a:solidFill>
              </a:defRPr>
            </a:lvl1pPr>
          </a:lstStyle>
          <a:p>
            <a:r>
              <a:rPr lang="en-US"/>
              <a:t>Headline in yellow must</a:t>
            </a:r>
            <a:br>
              <a:rPr lang="en-US"/>
            </a:br>
            <a:r>
              <a:rPr lang="en-US"/>
              <a:t>36pt. or larger</a:t>
            </a:r>
          </a:p>
        </p:txBody>
      </p:sp>
    </p:spTree>
    <p:extLst>
      <p:ext uri="{BB962C8B-B14F-4D97-AF65-F5344CB8AC3E}">
        <p14:creationId xmlns:p14="http://schemas.microsoft.com/office/powerpoint/2010/main" val="333985492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2"/>
        </a:solidFill>
        <a:effectLst/>
      </p:bgPr>
    </p:bg>
    <p:spTree>
      <p:nvGrpSpPr>
        <p:cNvPr id="1" name=""/>
        <p:cNvGrpSpPr/>
        <p:nvPr/>
      </p:nvGrpSpPr>
      <p:grpSpPr>
        <a:xfrm>
          <a:off x="0" y="0"/>
          <a:ext cx="0" cy="0"/>
          <a:chOff x="0" y="0"/>
          <a:chExt cx="0" cy="0"/>
        </a:xfrm>
      </p:grpSpPr>
      <p:pic>
        <p:nvPicPr>
          <p:cNvPr id="7" name="Picture 4">
            <a:extLst>
              <a:ext uri="{FF2B5EF4-FFF2-40B4-BE49-F238E27FC236}">
                <a16:creationId xmlns:a16="http://schemas.microsoft.com/office/drawing/2014/main" id="{652C7449-F132-19F8-663D-89FB28F056D9}"/>
              </a:ext>
            </a:extLst>
          </p:cNvPr>
          <p:cNvPicPr>
            <a:picLocks noChangeAspect="1"/>
          </p:cNvPicPr>
          <p:nvPr userDrawn="1"/>
        </p:nvPicPr>
        <p:blipFill>
          <a:blip r:embed="rId2"/>
          <a:srcRect/>
          <a:stretch/>
        </p:blipFill>
        <p:spPr>
          <a:xfrm>
            <a:off x="301396" y="379874"/>
            <a:ext cx="4656220" cy="1340276"/>
          </a:xfrm>
          <a:prstGeom prst="rect">
            <a:avLst/>
          </a:prstGeom>
        </p:spPr>
      </p:pic>
      <p:pic>
        <p:nvPicPr>
          <p:cNvPr id="8" name="Picture 7">
            <a:extLst>
              <a:ext uri="{FF2B5EF4-FFF2-40B4-BE49-F238E27FC236}">
                <a16:creationId xmlns:a16="http://schemas.microsoft.com/office/drawing/2014/main" id="{6CEB4FCA-E3A4-8128-AE2B-9F93A5843EF8}"/>
              </a:ext>
            </a:extLst>
          </p:cNvPr>
          <p:cNvPicPr>
            <a:picLocks noChangeAspect="1"/>
          </p:cNvPicPr>
          <p:nvPr userDrawn="1"/>
        </p:nvPicPr>
        <p:blipFill>
          <a:blip r:embed="rId3"/>
          <a:stretch>
            <a:fillRect/>
          </a:stretch>
        </p:blipFill>
        <p:spPr>
          <a:xfrm>
            <a:off x="7398872" y="703615"/>
            <a:ext cx="6795427" cy="6858000"/>
          </a:xfrm>
          <a:prstGeom prst="rect">
            <a:avLst/>
          </a:prstGeom>
        </p:spPr>
      </p:pic>
      <p:sp>
        <p:nvSpPr>
          <p:cNvPr id="6" name="Text Placeholder 5">
            <a:extLst>
              <a:ext uri="{FF2B5EF4-FFF2-40B4-BE49-F238E27FC236}">
                <a16:creationId xmlns:a16="http://schemas.microsoft.com/office/drawing/2014/main" id="{375D6E2D-B636-AC9A-A449-955035C920F6}"/>
              </a:ext>
            </a:extLst>
          </p:cNvPr>
          <p:cNvSpPr>
            <a:spLocks noGrp="1"/>
          </p:cNvSpPr>
          <p:nvPr>
            <p:ph type="body" sz="quarter" idx="10" hasCustomPrompt="1"/>
          </p:nvPr>
        </p:nvSpPr>
        <p:spPr>
          <a:xfrm>
            <a:off x="552450" y="5018313"/>
            <a:ext cx="4565650" cy="438150"/>
          </a:xfrm>
        </p:spPr>
        <p:txBody>
          <a:bodyPr>
            <a:normAutofit/>
          </a:bodyPr>
          <a:lstStyle>
            <a:lvl1pPr>
              <a:defRPr sz="1800">
                <a:solidFill>
                  <a:schemeClr val="bg1"/>
                </a:solidFill>
              </a:defRPr>
            </a:lvl1pPr>
          </a:lstStyle>
          <a:p>
            <a:pPr lvl="0"/>
            <a:r>
              <a:rPr lang="en-US"/>
              <a:t>July 2022</a:t>
            </a:r>
          </a:p>
        </p:txBody>
      </p:sp>
      <p:sp>
        <p:nvSpPr>
          <p:cNvPr id="10" name="Title 9">
            <a:extLst>
              <a:ext uri="{FF2B5EF4-FFF2-40B4-BE49-F238E27FC236}">
                <a16:creationId xmlns:a16="http://schemas.microsoft.com/office/drawing/2014/main" id="{29CE70C3-A3B6-0559-795C-768EE5737CAB}"/>
              </a:ext>
            </a:extLst>
          </p:cNvPr>
          <p:cNvSpPr>
            <a:spLocks noGrp="1"/>
          </p:cNvSpPr>
          <p:nvPr>
            <p:ph type="title" hasCustomPrompt="1"/>
          </p:nvPr>
        </p:nvSpPr>
        <p:spPr>
          <a:xfrm>
            <a:off x="552966" y="3607069"/>
            <a:ext cx="6502742" cy="1174998"/>
          </a:xfrm>
        </p:spPr>
        <p:txBody>
          <a:bodyPr>
            <a:normAutofit/>
          </a:bodyPr>
          <a:lstStyle>
            <a:lvl1pPr>
              <a:lnSpc>
                <a:spcPts val="4400"/>
              </a:lnSpc>
              <a:defRPr sz="3600">
                <a:solidFill>
                  <a:schemeClr val="accent6"/>
                </a:solidFill>
              </a:defRPr>
            </a:lvl1pPr>
          </a:lstStyle>
          <a:p>
            <a:r>
              <a:rPr lang="en-US"/>
              <a:t>Headline in yellow must</a:t>
            </a:r>
            <a:br>
              <a:rPr lang="en-US"/>
            </a:br>
            <a:r>
              <a:rPr lang="en-US"/>
              <a:t>36pt. or larger</a:t>
            </a:r>
          </a:p>
        </p:txBody>
      </p:sp>
    </p:spTree>
    <p:extLst>
      <p:ext uri="{BB962C8B-B14F-4D97-AF65-F5344CB8AC3E}">
        <p14:creationId xmlns:p14="http://schemas.microsoft.com/office/powerpoint/2010/main" val="33398549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0950DF9-0ECF-D8D7-3556-D63CBA7985CB}"/>
              </a:ext>
            </a:extLst>
          </p:cNvPr>
          <p:cNvPicPr>
            <a:picLocks noChangeAspect="1"/>
          </p:cNvPicPr>
          <p:nvPr userDrawn="1"/>
        </p:nvPicPr>
        <p:blipFill>
          <a:blip r:embed="rId2"/>
          <a:stretch>
            <a:fillRect/>
          </a:stretch>
        </p:blipFill>
        <p:spPr>
          <a:xfrm>
            <a:off x="7398872" y="703615"/>
            <a:ext cx="6795427" cy="6858000"/>
          </a:xfrm>
          <a:prstGeom prst="rect">
            <a:avLst/>
          </a:prstGeom>
        </p:spPr>
      </p:pic>
      <p:pic>
        <p:nvPicPr>
          <p:cNvPr id="8" name="Picture 4">
            <a:extLst>
              <a:ext uri="{FF2B5EF4-FFF2-40B4-BE49-F238E27FC236}">
                <a16:creationId xmlns:a16="http://schemas.microsoft.com/office/drawing/2014/main" id="{D18F3C10-8306-3A32-EB3F-0ABFA47C2201}"/>
              </a:ext>
            </a:extLst>
          </p:cNvPr>
          <p:cNvPicPr>
            <a:picLocks noChangeAspect="1"/>
          </p:cNvPicPr>
          <p:nvPr userDrawn="1"/>
        </p:nvPicPr>
        <p:blipFill>
          <a:blip r:embed="rId3"/>
          <a:srcRect/>
          <a:stretch/>
        </p:blipFill>
        <p:spPr>
          <a:xfrm>
            <a:off x="301396" y="379873"/>
            <a:ext cx="4656220" cy="1340276"/>
          </a:xfrm>
          <a:prstGeom prst="rect">
            <a:avLst/>
          </a:prstGeom>
        </p:spPr>
      </p:pic>
      <p:sp>
        <p:nvSpPr>
          <p:cNvPr id="5" name="Text Placeholder 5">
            <a:extLst>
              <a:ext uri="{FF2B5EF4-FFF2-40B4-BE49-F238E27FC236}">
                <a16:creationId xmlns:a16="http://schemas.microsoft.com/office/drawing/2014/main" id="{C6380984-86D1-BC5B-0E04-30C8896A55BA}"/>
              </a:ext>
            </a:extLst>
          </p:cNvPr>
          <p:cNvSpPr>
            <a:spLocks noGrp="1"/>
          </p:cNvSpPr>
          <p:nvPr>
            <p:ph type="body" sz="quarter" idx="10" hasCustomPrompt="1"/>
          </p:nvPr>
        </p:nvSpPr>
        <p:spPr>
          <a:xfrm>
            <a:off x="564099" y="5018313"/>
            <a:ext cx="3430241" cy="438150"/>
          </a:xfrm>
        </p:spPr>
        <p:txBody>
          <a:bodyPr>
            <a:normAutofit/>
          </a:bodyPr>
          <a:lstStyle>
            <a:lvl1pPr>
              <a:defRPr sz="1800">
                <a:solidFill>
                  <a:schemeClr val="tx1"/>
                </a:solidFill>
              </a:defRPr>
            </a:lvl1pPr>
          </a:lstStyle>
          <a:p>
            <a:pPr lvl="0"/>
            <a:r>
              <a:rPr lang="en-US"/>
              <a:t>July 2022</a:t>
            </a:r>
          </a:p>
        </p:txBody>
      </p:sp>
      <p:sp>
        <p:nvSpPr>
          <p:cNvPr id="2" name="Title 1">
            <a:extLst>
              <a:ext uri="{FF2B5EF4-FFF2-40B4-BE49-F238E27FC236}">
                <a16:creationId xmlns:a16="http://schemas.microsoft.com/office/drawing/2014/main" id="{E8868B42-4C05-028A-35C8-6294F94356F1}"/>
              </a:ext>
            </a:extLst>
          </p:cNvPr>
          <p:cNvSpPr>
            <a:spLocks noGrp="1"/>
          </p:cNvSpPr>
          <p:nvPr>
            <p:ph type="title" hasCustomPrompt="1"/>
          </p:nvPr>
        </p:nvSpPr>
        <p:spPr>
          <a:xfrm>
            <a:off x="552966" y="3617375"/>
            <a:ext cx="6057899" cy="1226472"/>
          </a:xfrm>
        </p:spPr>
        <p:txBody>
          <a:bodyPr>
            <a:normAutofit/>
          </a:bodyPr>
          <a:lstStyle>
            <a:lvl1pPr>
              <a:lnSpc>
                <a:spcPts val="4400"/>
              </a:lnSpc>
              <a:defRPr sz="3600"/>
            </a:lvl1pPr>
          </a:lstStyle>
          <a:p>
            <a:r>
              <a:rPr lang="en-US"/>
              <a:t>Headline in orange must </a:t>
            </a:r>
            <a:br>
              <a:rPr lang="en-US"/>
            </a:br>
            <a:r>
              <a:rPr lang="en-US"/>
              <a:t>be 36pt. or larger</a:t>
            </a:r>
          </a:p>
        </p:txBody>
      </p:sp>
    </p:spTree>
    <p:extLst>
      <p:ext uri="{BB962C8B-B14F-4D97-AF65-F5344CB8AC3E}">
        <p14:creationId xmlns:p14="http://schemas.microsoft.com/office/powerpoint/2010/main" val="3065870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3">
    <p:bg>
      <p:bgPr>
        <a:solidFill>
          <a:schemeClr val="tx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7E99272-7F5F-8427-C7AA-95C8E9746B36}"/>
              </a:ext>
            </a:extLst>
          </p:cNvPr>
          <p:cNvSpPr>
            <a:spLocks noGrp="1"/>
          </p:cNvSpPr>
          <p:nvPr>
            <p:ph type="pic" sz="quarter" idx="10"/>
          </p:nvPr>
        </p:nvSpPr>
        <p:spPr>
          <a:xfrm>
            <a:off x="6094413" y="0"/>
            <a:ext cx="6094412" cy="5835575"/>
          </a:xfrm>
          <a:custGeom>
            <a:avLst/>
            <a:gdLst>
              <a:gd name="connsiteX0" fmla="*/ 201800 w 6094412"/>
              <a:gd name="connsiteY0" fmla="*/ 0 h 5835575"/>
              <a:gd name="connsiteX1" fmla="*/ 6094412 w 6094412"/>
              <a:gd name="connsiteY1" fmla="*/ 0 h 5835575"/>
              <a:gd name="connsiteX2" fmla="*/ 6094412 w 6094412"/>
              <a:gd name="connsiteY2" fmla="*/ 5551073 h 5835575"/>
              <a:gd name="connsiteX3" fmla="*/ 6065469 w 6094412"/>
              <a:gd name="connsiteY3" fmla="*/ 5562453 h 5835575"/>
              <a:gd name="connsiteX4" fmla="*/ 4513557 w 6094412"/>
              <a:gd name="connsiteY4" fmla="*/ 5835575 h 5835575"/>
              <a:gd name="connsiteX5" fmla="*/ 0 w 6094412"/>
              <a:gd name="connsiteY5" fmla="*/ 1334535 h 5835575"/>
              <a:gd name="connsiteX6" fmla="*/ 142099 w 6094412"/>
              <a:gd name="connsiteY6" fmla="*/ 209655 h 5835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4412" h="5835575">
                <a:moveTo>
                  <a:pt x="201800" y="0"/>
                </a:moveTo>
                <a:lnTo>
                  <a:pt x="6094412" y="0"/>
                </a:lnTo>
                <a:lnTo>
                  <a:pt x="6094412" y="5551073"/>
                </a:lnTo>
                <a:lnTo>
                  <a:pt x="6065469" y="5562453"/>
                </a:lnTo>
                <a:cubicBezTo>
                  <a:pt x="5581558" y="5739146"/>
                  <a:pt x="5058850" y="5835575"/>
                  <a:pt x="4513557" y="5835575"/>
                </a:cubicBezTo>
                <a:cubicBezTo>
                  <a:pt x="2020788" y="5835575"/>
                  <a:pt x="0" y="3820391"/>
                  <a:pt x="0" y="1334535"/>
                </a:cubicBezTo>
                <a:cubicBezTo>
                  <a:pt x="0" y="946120"/>
                  <a:pt x="49336" y="569196"/>
                  <a:pt x="142099" y="209655"/>
                </a:cubicBezTo>
                <a:close/>
              </a:path>
            </a:pathLst>
          </a:custGeom>
          <a:solidFill>
            <a:schemeClr val="bg1"/>
          </a:solidFill>
        </p:spPr>
        <p:txBody>
          <a:bodyPr wrap="square">
            <a:noAutofit/>
          </a:bodyPr>
          <a:lstStyle/>
          <a:p>
            <a:endParaRPr lang="en-US"/>
          </a:p>
        </p:txBody>
      </p:sp>
      <p:sp>
        <p:nvSpPr>
          <p:cNvPr id="4" name="Text Placeholder 5">
            <a:extLst>
              <a:ext uri="{FF2B5EF4-FFF2-40B4-BE49-F238E27FC236}">
                <a16:creationId xmlns:a16="http://schemas.microsoft.com/office/drawing/2014/main" id="{E5755511-568D-BF78-EC7D-43CD5398AB5A}"/>
              </a:ext>
            </a:extLst>
          </p:cNvPr>
          <p:cNvSpPr>
            <a:spLocks noGrp="1"/>
          </p:cNvSpPr>
          <p:nvPr>
            <p:ph type="body" sz="quarter" idx="11" hasCustomPrompt="1"/>
          </p:nvPr>
        </p:nvSpPr>
        <p:spPr>
          <a:xfrm>
            <a:off x="552450" y="5018313"/>
            <a:ext cx="4565650" cy="438150"/>
          </a:xfrm>
        </p:spPr>
        <p:txBody>
          <a:bodyPr>
            <a:normAutofit/>
          </a:bodyPr>
          <a:lstStyle>
            <a:lvl1pPr>
              <a:defRPr sz="1800">
                <a:solidFill>
                  <a:schemeClr val="bg1"/>
                </a:solidFill>
              </a:defRPr>
            </a:lvl1pPr>
          </a:lstStyle>
          <a:p>
            <a:pPr lvl="0"/>
            <a:r>
              <a:rPr lang="en-US"/>
              <a:t>July 2022</a:t>
            </a:r>
          </a:p>
        </p:txBody>
      </p:sp>
      <p:sp>
        <p:nvSpPr>
          <p:cNvPr id="7" name="Title 9">
            <a:extLst>
              <a:ext uri="{FF2B5EF4-FFF2-40B4-BE49-F238E27FC236}">
                <a16:creationId xmlns:a16="http://schemas.microsoft.com/office/drawing/2014/main" id="{C2108185-5CCE-182D-5DA6-822DAD27DC58}"/>
              </a:ext>
            </a:extLst>
          </p:cNvPr>
          <p:cNvSpPr>
            <a:spLocks noGrp="1"/>
          </p:cNvSpPr>
          <p:nvPr>
            <p:ph type="title" hasCustomPrompt="1"/>
          </p:nvPr>
        </p:nvSpPr>
        <p:spPr>
          <a:xfrm>
            <a:off x="552966" y="3607069"/>
            <a:ext cx="5328850" cy="1174998"/>
          </a:xfrm>
        </p:spPr>
        <p:txBody>
          <a:bodyPr>
            <a:normAutofit/>
          </a:bodyPr>
          <a:lstStyle>
            <a:lvl1pPr>
              <a:lnSpc>
                <a:spcPts val="4400"/>
              </a:lnSpc>
              <a:defRPr sz="3600">
                <a:solidFill>
                  <a:schemeClr val="bg1"/>
                </a:solidFill>
              </a:defRPr>
            </a:lvl1pPr>
          </a:lstStyle>
          <a:p>
            <a:r>
              <a:rPr lang="en-US"/>
              <a:t>Headline in white must</a:t>
            </a:r>
            <a:br>
              <a:rPr lang="en-US"/>
            </a:br>
            <a:r>
              <a:rPr lang="en-US"/>
              <a:t>36pt. or larger</a:t>
            </a:r>
          </a:p>
        </p:txBody>
      </p:sp>
      <p:pic>
        <p:nvPicPr>
          <p:cNvPr id="3" name="Picture 4">
            <a:extLst>
              <a:ext uri="{FF2B5EF4-FFF2-40B4-BE49-F238E27FC236}">
                <a16:creationId xmlns:a16="http://schemas.microsoft.com/office/drawing/2014/main" id="{5B930E3A-9DC2-A4D2-CAA0-36632513510E}"/>
              </a:ext>
            </a:extLst>
          </p:cNvPr>
          <p:cNvPicPr>
            <a:picLocks noChangeAspect="1"/>
          </p:cNvPicPr>
          <p:nvPr userDrawn="1"/>
        </p:nvPicPr>
        <p:blipFill>
          <a:blip r:embed="rId2"/>
          <a:srcRect/>
          <a:stretch/>
        </p:blipFill>
        <p:spPr>
          <a:xfrm>
            <a:off x="301396" y="379874"/>
            <a:ext cx="4656220" cy="1340276"/>
          </a:xfrm>
          <a:prstGeom prst="rect">
            <a:avLst/>
          </a:prstGeom>
        </p:spPr>
      </p:pic>
    </p:spTree>
    <p:extLst>
      <p:ext uri="{BB962C8B-B14F-4D97-AF65-F5344CB8AC3E}">
        <p14:creationId xmlns:p14="http://schemas.microsoft.com/office/powerpoint/2010/main" val="3894012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4">
    <p:bg>
      <p:bgPr>
        <a:solidFill>
          <a:schemeClr val="tx2"/>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ED4DD2-8F5F-F8F0-3F5C-45718AA38479}"/>
              </a:ext>
            </a:extLst>
          </p:cNvPr>
          <p:cNvSpPr>
            <a:spLocks noGrp="1"/>
          </p:cNvSpPr>
          <p:nvPr>
            <p:ph type="pic" sz="quarter" idx="10"/>
          </p:nvPr>
        </p:nvSpPr>
        <p:spPr>
          <a:xfrm>
            <a:off x="6604076" y="0"/>
            <a:ext cx="5587923"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a:p>
        </p:txBody>
      </p:sp>
      <p:sp>
        <p:nvSpPr>
          <p:cNvPr id="4" name="Text Placeholder 5">
            <a:extLst>
              <a:ext uri="{FF2B5EF4-FFF2-40B4-BE49-F238E27FC236}">
                <a16:creationId xmlns:a16="http://schemas.microsoft.com/office/drawing/2014/main" id="{5F7678E5-256E-1540-E4C8-F5B0586D0EFA}"/>
              </a:ext>
            </a:extLst>
          </p:cNvPr>
          <p:cNvSpPr>
            <a:spLocks noGrp="1"/>
          </p:cNvSpPr>
          <p:nvPr>
            <p:ph type="body" sz="quarter" idx="11" hasCustomPrompt="1"/>
          </p:nvPr>
        </p:nvSpPr>
        <p:spPr>
          <a:xfrm>
            <a:off x="552450" y="5018313"/>
            <a:ext cx="4565650" cy="438150"/>
          </a:xfrm>
        </p:spPr>
        <p:txBody>
          <a:bodyPr>
            <a:normAutofit/>
          </a:bodyPr>
          <a:lstStyle>
            <a:lvl1pPr>
              <a:defRPr sz="1800">
                <a:solidFill>
                  <a:schemeClr val="bg1"/>
                </a:solidFill>
              </a:defRPr>
            </a:lvl1pPr>
          </a:lstStyle>
          <a:p>
            <a:pPr lvl="0"/>
            <a:r>
              <a:rPr lang="en-US"/>
              <a:t>July 2022</a:t>
            </a:r>
          </a:p>
        </p:txBody>
      </p:sp>
      <p:sp>
        <p:nvSpPr>
          <p:cNvPr id="7" name="Title 9">
            <a:extLst>
              <a:ext uri="{FF2B5EF4-FFF2-40B4-BE49-F238E27FC236}">
                <a16:creationId xmlns:a16="http://schemas.microsoft.com/office/drawing/2014/main" id="{1B973793-56B0-E2C0-53E2-E8C142251A09}"/>
              </a:ext>
            </a:extLst>
          </p:cNvPr>
          <p:cNvSpPr>
            <a:spLocks noGrp="1"/>
          </p:cNvSpPr>
          <p:nvPr>
            <p:ph type="title" hasCustomPrompt="1"/>
          </p:nvPr>
        </p:nvSpPr>
        <p:spPr>
          <a:xfrm>
            <a:off x="552966" y="3607069"/>
            <a:ext cx="5328850" cy="1174998"/>
          </a:xfrm>
        </p:spPr>
        <p:txBody>
          <a:bodyPr>
            <a:normAutofit/>
          </a:bodyPr>
          <a:lstStyle>
            <a:lvl1pPr>
              <a:lnSpc>
                <a:spcPts val="4400"/>
              </a:lnSpc>
              <a:defRPr sz="3600">
                <a:solidFill>
                  <a:schemeClr val="bg1"/>
                </a:solidFill>
              </a:defRPr>
            </a:lvl1pPr>
          </a:lstStyle>
          <a:p>
            <a:r>
              <a:rPr lang="en-US"/>
              <a:t>Headline in white must</a:t>
            </a:r>
            <a:br>
              <a:rPr lang="en-US"/>
            </a:br>
            <a:r>
              <a:rPr lang="en-US"/>
              <a:t>36pt. or larger</a:t>
            </a:r>
          </a:p>
        </p:txBody>
      </p:sp>
      <p:pic>
        <p:nvPicPr>
          <p:cNvPr id="2" name="Picture 4">
            <a:extLst>
              <a:ext uri="{FF2B5EF4-FFF2-40B4-BE49-F238E27FC236}">
                <a16:creationId xmlns:a16="http://schemas.microsoft.com/office/drawing/2014/main" id="{DCABCA4F-B296-F45F-8B05-7DC37B191901}"/>
              </a:ext>
            </a:extLst>
          </p:cNvPr>
          <p:cNvPicPr>
            <a:picLocks noChangeAspect="1"/>
          </p:cNvPicPr>
          <p:nvPr userDrawn="1"/>
        </p:nvPicPr>
        <p:blipFill>
          <a:blip r:embed="rId2"/>
          <a:srcRect/>
          <a:stretch/>
        </p:blipFill>
        <p:spPr>
          <a:xfrm>
            <a:off x="301396" y="379874"/>
            <a:ext cx="4656220" cy="1340276"/>
          </a:xfrm>
          <a:prstGeom prst="rect">
            <a:avLst/>
          </a:prstGeom>
        </p:spPr>
      </p:pic>
    </p:spTree>
    <p:extLst>
      <p:ext uri="{BB962C8B-B14F-4D97-AF65-F5344CB8AC3E}">
        <p14:creationId xmlns:p14="http://schemas.microsoft.com/office/powerpoint/2010/main" val="25968962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One column layout">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DC3ED7-D339-7E58-3AA0-80CB8E53A358}"/>
              </a:ext>
            </a:extLst>
          </p:cNvPr>
          <p:cNvPicPr>
            <a:picLocks noChangeAspect="1"/>
          </p:cNvPicPr>
          <p:nvPr userDrawn="1"/>
        </p:nvPicPr>
        <p:blipFill>
          <a:blip r:embed="rId2"/>
          <a:srcRect l="5479" r="5479"/>
          <a:stretch/>
        </p:blipFill>
        <p:spPr>
          <a:xfrm>
            <a:off x="473492" y="6056053"/>
            <a:ext cx="2236554" cy="723014"/>
          </a:xfrm>
          <a:prstGeom prst="rect">
            <a:avLst/>
          </a:prstGeom>
        </p:spPr>
      </p:pic>
      <p:sp>
        <p:nvSpPr>
          <p:cNvPr id="2" name="Title 1">
            <a:extLst>
              <a:ext uri="{FF2B5EF4-FFF2-40B4-BE49-F238E27FC236}">
                <a16:creationId xmlns:a16="http://schemas.microsoft.com/office/drawing/2014/main" id="{23942C4F-840F-527A-4AA2-0B1CC465298E}"/>
              </a:ext>
            </a:extLst>
          </p:cNvPr>
          <p:cNvSpPr>
            <a:spLocks noGrp="1"/>
          </p:cNvSpPr>
          <p:nvPr>
            <p:ph type="title" hasCustomPrompt="1"/>
          </p:nvPr>
        </p:nvSpPr>
        <p:spPr/>
        <p:txBody>
          <a:bodyPr/>
          <a:lstStyle/>
          <a:p>
            <a:r>
              <a:rPr lang="en-US"/>
              <a:t>One column layout</a:t>
            </a:r>
          </a:p>
        </p:txBody>
      </p:sp>
      <p:sp>
        <p:nvSpPr>
          <p:cNvPr id="3" name="Content Placeholder 2">
            <a:extLst>
              <a:ext uri="{FF2B5EF4-FFF2-40B4-BE49-F238E27FC236}">
                <a16:creationId xmlns:a16="http://schemas.microsoft.com/office/drawing/2014/main" id="{2780B0D2-444E-21AC-DE17-A7DF1FD65BFB}"/>
              </a:ext>
            </a:extLst>
          </p:cNvPr>
          <p:cNvSpPr>
            <a:spLocks noGrp="1"/>
          </p:cNvSpPr>
          <p:nvPr>
            <p:ph idx="1" hasCustomPrompt="1"/>
          </p:nvPr>
        </p:nvSpPr>
        <p:spPr/>
        <p:txBody>
          <a:bodyPr/>
          <a:lstStyle>
            <a:lvl1pPr>
              <a:spcBef>
                <a:spcPts val="0"/>
              </a:spcBef>
              <a:spcAft>
                <a:spcPts val="1400"/>
              </a:spcAft>
              <a:defRPr/>
            </a:lvl1pPr>
            <a:lvl2pPr>
              <a:spcBef>
                <a:spcPts val="0"/>
              </a:spcBef>
              <a:spcAft>
                <a:spcPts val="1400"/>
              </a:spcAft>
              <a:defRPr/>
            </a:lvl2pPr>
            <a:lvl3pPr>
              <a:spcBef>
                <a:spcPts val="0"/>
              </a:spcBef>
              <a:spcAft>
                <a:spcPts val="1400"/>
              </a:spcAft>
              <a:defRPr/>
            </a:lvl3pPr>
            <a:lvl4pPr>
              <a:spcBef>
                <a:spcPts val="0"/>
              </a:spcBef>
              <a:spcAft>
                <a:spcPts val="1400"/>
              </a:spcAft>
              <a:defRPr/>
            </a:lvl4pPr>
            <a:lvl5pPr>
              <a:spcBef>
                <a:spcPts val="0"/>
              </a:spcBef>
              <a:spcAft>
                <a:spcPts val="1400"/>
              </a:spcAft>
              <a:defRPr/>
            </a:lvl5pPr>
          </a:lstStyle>
          <a:p>
            <a:pPr lvl="0"/>
            <a:r>
              <a:rPr lang="en-US"/>
              <a:t>Level one: 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 </a:t>
            </a:r>
          </a:p>
          <a:p>
            <a:pPr lvl="1"/>
            <a:r>
              <a:rPr lang="en-US"/>
              <a:t>Second level</a:t>
            </a:r>
          </a:p>
          <a:p>
            <a:pPr lvl="2"/>
            <a:r>
              <a:rPr lang="en-US"/>
              <a:t>Third level</a:t>
            </a:r>
          </a:p>
          <a:p>
            <a:pPr lvl="3"/>
            <a:r>
              <a:rPr lang="en-US"/>
              <a:t>Fourth level</a:t>
            </a:r>
          </a:p>
          <a:p>
            <a:pPr lvl="4"/>
            <a:r>
              <a:rPr lang="en-US"/>
              <a:t>Fifth level</a:t>
            </a:r>
          </a:p>
        </p:txBody>
      </p:sp>
      <p:sp>
        <p:nvSpPr>
          <p:cNvPr id="7" name="Footer Placeholder 6">
            <a:extLst>
              <a:ext uri="{FF2B5EF4-FFF2-40B4-BE49-F238E27FC236}">
                <a16:creationId xmlns:a16="http://schemas.microsoft.com/office/drawing/2014/main" id="{B90BACB2-0767-DE5C-61A3-1BA00A3A9B62}"/>
              </a:ext>
            </a:extLst>
          </p:cNvPr>
          <p:cNvSpPr>
            <a:spLocks noGrp="1"/>
          </p:cNvSpPr>
          <p:nvPr>
            <p:ph type="ftr" sz="quarter" idx="10"/>
          </p:nvPr>
        </p:nvSpPr>
        <p:spPr/>
        <p:txBody>
          <a:bodyPr/>
          <a:lstStyle/>
          <a:p>
            <a:r>
              <a:rPr lang="en-US"/>
              <a:t>Presentation Title Goes Here</a:t>
            </a:r>
          </a:p>
        </p:txBody>
      </p:sp>
      <p:sp>
        <p:nvSpPr>
          <p:cNvPr id="8" name="Slide Number Placeholder 7">
            <a:extLst>
              <a:ext uri="{FF2B5EF4-FFF2-40B4-BE49-F238E27FC236}">
                <a16:creationId xmlns:a16="http://schemas.microsoft.com/office/drawing/2014/main" id="{967FD2E5-0F78-D064-ABEB-B011951AD17D}"/>
              </a:ext>
            </a:extLst>
          </p:cNvPr>
          <p:cNvSpPr>
            <a:spLocks noGrp="1"/>
          </p:cNvSpPr>
          <p:nvPr>
            <p:ph type="sldNum" sz="quarter" idx="11"/>
          </p:nvPr>
        </p:nvSpPr>
        <p:spPr/>
        <p:txBody>
          <a:bodyPr/>
          <a:lstStyle/>
          <a:p>
            <a:fld id="{8EE07FC3-56A4-9244-A054-7A234EAC9748}" type="slidenum">
              <a:rPr lang="en-US" smtClean="0"/>
              <a:pPr/>
              <a:t>‹#›</a:t>
            </a:fld>
            <a:endParaRPr lang="en-US"/>
          </a:p>
        </p:txBody>
      </p:sp>
    </p:spTree>
    <p:extLst>
      <p:ext uri="{BB962C8B-B14F-4D97-AF65-F5344CB8AC3E}">
        <p14:creationId xmlns:p14="http://schemas.microsoft.com/office/powerpoint/2010/main" val="13706971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column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D6CB8-F176-3EDD-9114-B2DF03D001C1}"/>
              </a:ext>
            </a:extLst>
          </p:cNvPr>
          <p:cNvSpPr>
            <a:spLocks noGrp="1"/>
          </p:cNvSpPr>
          <p:nvPr>
            <p:ph type="title" hasCustomPrompt="1"/>
          </p:nvPr>
        </p:nvSpPr>
        <p:spPr/>
        <p:txBody>
          <a:bodyPr/>
          <a:lstStyle/>
          <a:p>
            <a:r>
              <a:rPr lang="en-US"/>
              <a:t>Two columns</a:t>
            </a:r>
          </a:p>
        </p:txBody>
      </p:sp>
      <p:sp>
        <p:nvSpPr>
          <p:cNvPr id="3" name="Content Placeholder 2">
            <a:extLst>
              <a:ext uri="{FF2B5EF4-FFF2-40B4-BE49-F238E27FC236}">
                <a16:creationId xmlns:a16="http://schemas.microsoft.com/office/drawing/2014/main" id="{3E561B54-A555-A1A1-DBF2-699DB058A42F}"/>
              </a:ext>
            </a:extLst>
          </p:cNvPr>
          <p:cNvSpPr>
            <a:spLocks noGrp="1"/>
          </p:cNvSpPr>
          <p:nvPr>
            <p:ph sz="half" idx="1" hasCustomPrompt="1"/>
          </p:nvPr>
        </p:nvSpPr>
        <p:spPr>
          <a:xfrm>
            <a:off x="552963" y="1495168"/>
            <a:ext cx="5181600" cy="4375693"/>
          </a:xfrm>
        </p:spPr>
        <p:txBody>
          <a:bodyPr/>
          <a:lstStyle>
            <a:lvl1pPr>
              <a:lnSpc>
                <a:spcPts val="2300"/>
              </a:lnSpc>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4" name="Content Placeholder 3">
            <a:extLst>
              <a:ext uri="{FF2B5EF4-FFF2-40B4-BE49-F238E27FC236}">
                <a16:creationId xmlns:a16="http://schemas.microsoft.com/office/drawing/2014/main" id="{DB19B814-DC41-056C-6FB2-CE0AB4C6F361}"/>
              </a:ext>
            </a:extLst>
          </p:cNvPr>
          <p:cNvSpPr>
            <a:spLocks noGrp="1"/>
          </p:cNvSpPr>
          <p:nvPr>
            <p:ph sz="half" idx="2" hasCustomPrompt="1"/>
          </p:nvPr>
        </p:nvSpPr>
        <p:spPr>
          <a:xfrm>
            <a:off x="6457437" y="1495168"/>
            <a:ext cx="5181600" cy="2075935"/>
          </a:xfrm>
        </p:spPr>
        <p:txBody>
          <a:bodyPr/>
          <a:lstStyle>
            <a:lvl1pPr>
              <a:lnSpc>
                <a:spcPts val="2300"/>
              </a:lnSpc>
              <a:spcBef>
                <a:spcPts val="0"/>
              </a:spcBef>
              <a:spcAft>
                <a:spcPts val="1400"/>
              </a:spcAft>
              <a:defRPr/>
            </a:lvl1pPr>
          </a:lstStyle>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8" name="Footer Placeholder 7">
            <a:extLst>
              <a:ext uri="{FF2B5EF4-FFF2-40B4-BE49-F238E27FC236}">
                <a16:creationId xmlns:a16="http://schemas.microsoft.com/office/drawing/2014/main" id="{C8EE0A28-77F7-96C1-0F1C-9B4BEF15EB4C}"/>
              </a:ext>
            </a:extLst>
          </p:cNvPr>
          <p:cNvSpPr>
            <a:spLocks noGrp="1"/>
          </p:cNvSpPr>
          <p:nvPr>
            <p:ph type="ftr" sz="quarter" idx="10"/>
          </p:nvPr>
        </p:nvSpPr>
        <p:spPr/>
        <p:txBody>
          <a:bodyPr/>
          <a:lstStyle/>
          <a:p>
            <a:r>
              <a:rPr lang="en-US"/>
              <a:t>Presentation Title Goes Here</a:t>
            </a:r>
          </a:p>
        </p:txBody>
      </p:sp>
      <p:sp>
        <p:nvSpPr>
          <p:cNvPr id="9" name="Slide Number Placeholder 8">
            <a:extLst>
              <a:ext uri="{FF2B5EF4-FFF2-40B4-BE49-F238E27FC236}">
                <a16:creationId xmlns:a16="http://schemas.microsoft.com/office/drawing/2014/main" id="{FEF3E84F-9DF9-F28A-CF3A-AFD389BE018F}"/>
              </a:ext>
            </a:extLst>
          </p:cNvPr>
          <p:cNvSpPr>
            <a:spLocks noGrp="1"/>
          </p:cNvSpPr>
          <p:nvPr>
            <p:ph type="sldNum" sz="quarter" idx="11"/>
          </p:nvPr>
        </p:nvSpPr>
        <p:spPr/>
        <p:txBody>
          <a:bodyPr/>
          <a:lstStyle/>
          <a:p>
            <a:fld id="{8EE07FC3-56A4-9244-A054-7A234EAC9748}" type="slidenum">
              <a:rPr lang="en-US" smtClean="0"/>
              <a:pPr/>
              <a:t>‹#›</a:t>
            </a:fld>
            <a:endParaRPr lang="en-US"/>
          </a:p>
        </p:txBody>
      </p:sp>
      <p:sp>
        <p:nvSpPr>
          <p:cNvPr id="14" name="Text Placeholder 13">
            <a:extLst>
              <a:ext uri="{FF2B5EF4-FFF2-40B4-BE49-F238E27FC236}">
                <a16:creationId xmlns:a16="http://schemas.microsoft.com/office/drawing/2014/main" id="{64080E0D-5430-CD91-A436-BC3575F175D3}"/>
              </a:ext>
            </a:extLst>
          </p:cNvPr>
          <p:cNvSpPr>
            <a:spLocks noGrp="1"/>
          </p:cNvSpPr>
          <p:nvPr>
            <p:ph type="body" sz="quarter" idx="12" hasCustomPrompt="1"/>
          </p:nvPr>
        </p:nvSpPr>
        <p:spPr>
          <a:xfrm>
            <a:off x="6457950" y="3892080"/>
            <a:ext cx="4800600" cy="606425"/>
          </a:xfrm>
        </p:spPr>
        <p:txBody>
          <a:bodyPr>
            <a:normAutofit/>
          </a:bodyPr>
          <a:lstStyle>
            <a:lvl1pPr>
              <a:defRPr sz="2600" b="1">
                <a:solidFill>
                  <a:schemeClr val="accent1"/>
                </a:solidFill>
              </a:defRPr>
            </a:lvl1pPr>
          </a:lstStyle>
          <a:p>
            <a:pPr lvl="0"/>
            <a:r>
              <a:rPr lang="en-US"/>
              <a:t>Many Voices. One Purpose.</a:t>
            </a:r>
          </a:p>
        </p:txBody>
      </p:sp>
      <p:pic>
        <p:nvPicPr>
          <p:cNvPr id="6" name="Picture 5">
            <a:extLst>
              <a:ext uri="{FF2B5EF4-FFF2-40B4-BE49-F238E27FC236}">
                <a16:creationId xmlns:a16="http://schemas.microsoft.com/office/drawing/2014/main" id="{8EC01A32-62C6-E3B4-0A04-726CF1770655}"/>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4817493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wo columns w/subhead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D7F9A-C531-CB59-5089-EF837B51BDBC}"/>
              </a:ext>
            </a:extLst>
          </p:cNvPr>
          <p:cNvSpPr>
            <a:spLocks noGrp="1"/>
          </p:cNvSpPr>
          <p:nvPr>
            <p:ph type="title" hasCustomPrompt="1"/>
          </p:nvPr>
        </p:nvSpPr>
        <p:spPr>
          <a:xfrm>
            <a:off x="543226" y="600074"/>
            <a:ext cx="10515600" cy="524391"/>
          </a:xfrm>
        </p:spPr>
        <p:txBody>
          <a:bodyPr/>
          <a:lstStyle/>
          <a:p>
            <a:r>
              <a:rPr lang="en-US"/>
              <a:t>Two columns with subheads</a:t>
            </a:r>
          </a:p>
        </p:txBody>
      </p:sp>
      <p:sp>
        <p:nvSpPr>
          <p:cNvPr id="3" name="Text Placeholder 2">
            <a:extLst>
              <a:ext uri="{FF2B5EF4-FFF2-40B4-BE49-F238E27FC236}">
                <a16:creationId xmlns:a16="http://schemas.microsoft.com/office/drawing/2014/main" id="{72D24D83-48FB-65B4-E1EE-9D93391BAE54}"/>
              </a:ext>
            </a:extLst>
          </p:cNvPr>
          <p:cNvSpPr>
            <a:spLocks noGrp="1"/>
          </p:cNvSpPr>
          <p:nvPr>
            <p:ph type="body" idx="1" hasCustomPrompt="1"/>
          </p:nvPr>
        </p:nvSpPr>
        <p:spPr>
          <a:xfrm>
            <a:off x="543226" y="1535197"/>
            <a:ext cx="5157787" cy="365125"/>
          </a:xfrm>
        </p:spPr>
        <p:txBody>
          <a:bodyPr anchor="b">
            <a:norm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Subhead in orange must be 18 pt. or larger</a:t>
            </a:r>
          </a:p>
        </p:txBody>
      </p:sp>
      <p:sp>
        <p:nvSpPr>
          <p:cNvPr id="4" name="Content Placeholder 3">
            <a:extLst>
              <a:ext uri="{FF2B5EF4-FFF2-40B4-BE49-F238E27FC236}">
                <a16:creationId xmlns:a16="http://schemas.microsoft.com/office/drawing/2014/main" id="{0D983F6A-610B-B514-E0F1-1C28D4015239}"/>
              </a:ext>
            </a:extLst>
          </p:cNvPr>
          <p:cNvSpPr>
            <a:spLocks noGrp="1"/>
          </p:cNvSpPr>
          <p:nvPr>
            <p:ph sz="half" idx="2" hasCustomPrompt="1"/>
          </p:nvPr>
        </p:nvSpPr>
        <p:spPr>
          <a:xfrm>
            <a:off x="543225" y="1895904"/>
            <a:ext cx="5157787" cy="3684588"/>
          </a:xfrm>
        </p:spPr>
        <p:txBody>
          <a:bodyPr/>
          <a:lstStyle>
            <a:lvl1pPr marL="0" marR="0" indent="0" algn="l" defTabSz="914400" rtl="0" eaLnBrk="1" fontAlgn="auto" latinLnBrk="0" hangingPunct="1">
              <a:lnSpc>
                <a:spcPts val="2300"/>
              </a:lnSpc>
              <a:spcBef>
                <a:spcPts val="600"/>
              </a:spcBef>
              <a:spcAft>
                <a:spcPts val="0"/>
              </a:spcAft>
              <a:buClrTx/>
              <a:buSzTx/>
              <a:buFontTx/>
              <a:buNone/>
              <a:tabLst/>
              <a:defRPr/>
            </a:lvl1pPr>
          </a:lstStyle>
          <a:p>
            <a:pPr marL="0" marR="0" lvl="0" indent="0" algn="l" defTabSz="914400" rtl="0" eaLnBrk="1" fontAlgn="auto" latinLnBrk="0" hangingPunct="1">
              <a:lnSpc>
                <a:spcPts val="2300"/>
              </a:lnSpc>
              <a:spcBef>
                <a:spcPts val="600"/>
              </a:spcBef>
              <a:spcAft>
                <a:spcPts val="0"/>
              </a:spcAft>
              <a:buClrTx/>
              <a:buSzTx/>
              <a:buFontTx/>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5" name="Text Placeholder 4">
            <a:extLst>
              <a:ext uri="{FF2B5EF4-FFF2-40B4-BE49-F238E27FC236}">
                <a16:creationId xmlns:a16="http://schemas.microsoft.com/office/drawing/2014/main" id="{01046706-A336-BCAD-2424-092E9BBCF6C6}"/>
              </a:ext>
            </a:extLst>
          </p:cNvPr>
          <p:cNvSpPr>
            <a:spLocks noGrp="1"/>
          </p:cNvSpPr>
          <p:nvPr>
            <p:ph type="body" sz="quarter" idx="3" hasCustomPrompt="1"/>
          </p:nvPr>
        </p:nvSpPr>
        <p:spPr>
          <a:xfrm>
            <a:off x="6466275" y="1535197"/>
            <a:ext cx="5183188" cy="365125"/>
          </a:xfrm>
        </p:spPr>
        <p:txBody>
          <a:bodyPr anchor="b">
            <a:normAutofit/>
          </a:bodyPr>
          <a:lstStyle>
            <a:lvl1pPr marL="0" indent="0">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Subhead in orange must be 18 pt. or larger</a:t>
            </a:r>
          </a:p>
        </p:txBody>
      </p:sp>
      <p:sp>
        <p:nvSpPr>
          <p:cNvPr id="6" name="Content Placeholder 5">
            <a:extLst>
              <a:ext uri="{FF2B5EF4-FFF2-40B4-BE49-F238E27FC236}">
                <a16:creationId xmlns:a16="http://schemas.microsoft.com/office/drawing/2014/main" id="{DC672502-0DA7-CBA3-F355-7020475E1A8B}"/>
              </a:ext>
            </a:extLst>
          </p:cNvPr>
          <p:cNvSpPr>
            <a:spLocks noGrp="1"/>
          </p:cNvSpPr>
          <p:nvPr>
            <p:ph sz="quarter" idx="4" hasCustomPrompt="1"/>
          </p:nvPr>
        </p:nvSpPr>
        <p:spPr>
          <a:xfrm>
            <a:off x="6466275" y="1895904"/>
            <a:ext cx="5183188" cy="3684588"/>
          </a:xfrm>
        </p:spPr>
        <p:txBody>
          <a:bodyPr/>
          <a:lstStyle>
            <a:lvl1pPr marL="0" marR="0" indent="0" algn="l" defTabSz="914400" rtl="0" eaLnBrk="1" fontAlgn="auto" latinLnBrk="0" hangingPunct="1">
              <a:lnSpc>
                <a:spcPts val="2300"/>
              </a:lnSpc>
              <a:spcBef>
                <a:spcPts val="600"/>
              </a:spcBef>
              <a:spcAft>
                <a:spcPts val="0"/>
              </a:spcAft>
              <a:buClrTx/>
              <a:buSzTx/>
              <a:buFontTx/>
              <a:buNone/>
              <a:tabLst/>
              <a:defRPr/>
            </a:lvl1pPr>
          </a:lstStyle>
          <a:p>
            <a:pPr marL="0" marR="0" lvl="0" indent="0" algn="l" defTabSz="914400" rtl="0" eaLnBrk="1" fontAlgn="auto" latinLnBrk="0" hangingPunct="1">
              <a:lnSpc>
                <a:spcPts val="2300"/>
              </a:lnSpc>
              <a:spcBef>
                <a:spcPts val="600"/>
              </a:spcBef>
              <a:spcAft>
                <a:spcPts val="0"/>
              </a:spcAft>
              <a:buClrTx/>
              <a:buSzTx/>
              <a:buFontTx/>
              <a:buNone/>
              <a:tabLst/>
              <a:defRPr/>
            </a:pPr>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10" name="Footer Placeholder 9">
            <a:extLst>
              <a:ext uri="{FF2B5EF4-FFF2-40B4-BE49-F238E27FC236}">
                <a16:creationId xmlns:a16="http://schemas.microsoft.com/office/drawing/2014/main" id="{1BCB976B-7102-C5D2-00FA-0EAF675120B0}"/>
              </a:ext>
            </a:extLst>
          </p:cNvPr>
          <p:cNvSpPr>
            <a:spLocks noGrp="1"/>
          </p:cNvSpPr>
          <p:nvPr>
            <p:ph type="ftr" sz="quarter" idx="10"/>
          </p:nvPr>
        </p:nvSpPr>
        <p:spPr/>
        <p:txBody>
          <a:bodyPr/>
          <a:lstStyle/>
          <a:p>
            <a:r>
              <a:rPr lang="en-US"/>
              <a:t>Presentation Title Goes Here</a:t>
            </a:r>
          </a:p>
        </p:txBody>
      </p:sp>
      <p:sp>
        <p:nvSpPr>
          <p:cNvPr id="11" name="Slide Number Placeholder 10">
            <a:extLst>
              <a:ext uri="{FF2B5EF4-FFF2-40B4-BE49-F238E27FC236}">
                <a16:creationId xmlns:a16="http://schemas.microsoft.com/office/drawing/2014/main" id="{463DAEE2-9C0E-7936-51B2-05F16BBAB2BF}"/>
              </a:ext>
            </a:extLst>
          </p:cNvPr>
          <p:cNvSpPr>
            <a:spLocks noGrp="1"/>
          </p:cNvSpPr>
          <p:nvPr>
            <p:ph type="sldNum" sz="quarter" idx="11"/>
          </p:nvPr>
        </p:nvSpPr>
        <p:spPr/>
        <p:txBody>
          <a:bodyPr/>
          <a:lstStyle/>
          <a:p>
            <a:fld id="{8EE07FC3-56A4-9244-A054-7A234EAC9748}" type="slidenum">
              <a:rPr lang="en-US" smtClean="0"/>
              <a:pPr/>
              <a:t>‹#›</a:t>
            </a:fld>
            <a:endParaRPr lang="en-US"/>
          </a:p>
        </p:txBody>
      </p:sp>
      <p:pic>
        <p:nvPicPr>
          <p:cNvPr id="8" name="Picture 7">
            <a:extLst>
              <a:ext uri="{FF2B5EF4-FFF2-40B4-BE49-F238E27FC236}">
                <a16:creationId xmlns:a16="http://schemas.microsoft.com/office/drawing/2014/main" id="{8EA5E568-F18B-216B-C4B6-D6DFF1257788}"/>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36190090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olumn with graphic sidebar">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969B4CE-B5E8-E308-7F06-729093B20BC8}"/>
              </a:ext>
            </a:extLst>
          </p:cNvPr>
          <p:cNvSpPr/>
          <p:nvPr userDrawn="1"/>
        </p:nvSpPr>
        <p:spPr>
          <a:xfrm>
            <a:off x="8107358" y="0"/>
            <a:ext cx="4081467" cy="6858000"/>
          </a:xfrm>
          <a:prstGeom prst="rect">
            <a:avLst/>
          </a:prstGeom>
          <a:solidFill>
            <a:srgbClr val="4F51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758F3F9-4C3A-3CB8-1620-FB1DB0BCC95C}"/>
              </a:ext>
            </a:extLst>
          </p:cNvPr>
          <p:cNvPicPr>
            <a:picLocks noChangeAspect="1"/>
          </p:cNvPicPr>
          <p:nvPr userDrawn="1"/>
        </p:nvPicPr>
        <p:blipFill>
          <a:blip r:embed="rId2"/>
          <a:stretch>
            <a:fillRect/>
          </a:stretch>
        </p:blipFill>
        <p:spPr>
          <a:xfrm>
            <a:off x="8117297" y="-2114273"/>
            <a:ext cx="4889500" cy="4089400"/>
          </a:xfrm>
          <a:prstGeom prst="rect">
            <a:avLst/>
          </a:prstGeom>
        </p:spPr>
      </p:pic>
      <p:sp>
        <p:nvSpPr>
          <p:cNvPr id="2" name="Title 1">
            <a:extLst>
              <a:ext uri="{FF2B5EF4-FFF2-40B4-BE49-F238E27FC236}">
                <a16:creationId xmlns:a16="http://schemas.microsoft.com/office/drawing/2014/main" id="{EFEFD77F-4CB9-1E67-D39D-9B5ABC44E8B7}"/>
              </a:ext>
            </a:extLst>
          </p:cNvPr>
          <p:cNvSpPr>
            <a:spLocks noGrp="1"/>
          </p:cNvSpPr>
          <p:nvPr>
            <p:ph type="title" hasCustomPrompt="1"/>
          </p:nvPr>
        </p:nvSpPr>
        <p:spPr>
          <a:xfrm>
            <a:off x="552966" y="589971"/>
            <a:ext cx="7008297" cy="698543"/>
          </a:xfrm>
        </p:spPr>
        <p:txBody>
          <a:bodyPr/>
          <a:lstStyle/>
          <a:p>
            <a:r>
              <a:rPr lang="en-US"/>
              <a:t>One column with graphic sidebar</a:t>
            </a:r>
          </a:p>
        </p:txBody>
      </p:sp>
      <p:sp>
        <p:nvSpPr>
          <p:cNvPr id="6" name="Footer Placeholder 5">
            <a:extLst>
              <a:ext uri="{FF2B5EF4-FFF2-40B4-BE49-F238E27FC236}">
                <a16:creationId xmlns:a16="http://schemas.microsoft.com/office/drawing/2014/main" id="{D277CA1C-30FD-D843-7612-BA47F7030993}"/>
              </a:ext>
            </a:extLst>
          </p:cNvPr>
          <p:cNvSpPr>
            <a:spLocks noGrp="1"/>
          </p:cNvSpPr>
          <p:nvPr>
            <p:ph type="ftr" sz="quarter" idx="10"/>
          </p:nvPr>
        </p:nvSpPr>
        <p:spPr/>
        <p:txBody>
          <a:bodyPr/>
          <a:lstStyle>
            <a:lvl1pPr>
              <a:defRPr>
                <a:solidFill>
                  <a:schemeClr val="bg1"/>
                </a:solidFill>
              </a:defRPr>
            </a:lvl1pPr>
          </a:lstStyle>
          <a:p>
            <a:r>
              <a:rPr lang="en-US"/>
              <a:t>Presentation Title Goes Here</a:t>
            </a:r>
          </a:p>
        </p:txBody>
      </p:sp>
      <p:sp>
        <p:nvSpPr>
          <p:cNvPr id="7" name="Slide Number Placeholder 6">
            <a:extLst>
              <a:ext uri="{FF2B5EF4-FFF2-40B4-BE49-F238E27FC236}">
                <a16:creationId xmlns:a16="http://schemas.microsoft.com/office/drawing/2014/main" id="{556A6815-232A-2334-6526-FC5074C00235}"/>
              </a:ext>
            </a:extLst>
          </p:cNvPr>
          <p:cNvSpPr>
            <a:spLocks noGrp="1"/>
          </p:cNvSpPr>
          <p:nvPr>
            <p:ph type="sldNum" sz="quarter" idx="11"/>
          </p:nvPr>
        </p:nvSpPr>
        <p:spPr/>
        <p:txBody>
          <a:bodyPr/>
          <a:lstStyle>
            <a:lvl1pPr>
              <a:defRPr>
                <a:solidFill>
                  <a:schemeClr val="bg1"/>
                </a:solidFill>
              </a:defRPr>
            </a:lvl1pPr>
          </a:lstStyle>
          <a:p>
            <a:fld id="{8EE07FC3-56A4-9244-A054-7A234EAC9748}" type="slidenum">
              <a:rPr lang="en-US" smtClean="0"/>
              <a:pPr/>
              <a:t>‹#›</a:t>
            </a:fld>
            <a:endParaRPr lang="en-US"/>
          </a:p>
        </p:txBody>
      </p:sp>
      <p:sp>
        <p:nvSpPr>
          <p:cNvPr id="12" name="Text Placeholder 11">
            <a:extLst>
              <a:ext uri="{FF2B5EF4-FFF2-40B4-BE49-F238E27FC236}">
                <a16:creationId xmlns:a16="http://schemas.microsoft.com/office/drawing/2014/main" id="{62D3D442-2402-99F9-539E-551154DCDF6E}"/>
              </a:ext>
            </a:extLst>
          </p:cNvPr>
          <p:cNvSpPr>
            <a:spLocks noGrp="1"/>
          </p:cNvSpPr>
          <p:nvPr>
            <p:ph type="body" sz="quarter" idx="12" hasCustomPrompt="1"/>
          </p:nvPr>
        </p:nvSpPr>
        <p:spPr>
          <a:xfrm>
            <a:off x="552450" y="1913654"/>
            <a:ext cx="7008813" cy="3514253"/>
          </a:xfrm>
        </p:spPr>
        <p:txBody>
          <a:bodyPr/>
          <a:lstStyle>
            <a:lvl1pPr>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14" name="Text Placeholder 13">
            <a:extLst>
              <a:ext uri="{FF2B5EF4-FFF2-40B4-BE49-F238E27FC236}">
                <a16:creationId xmlns:a16="http://schemas.microsoft.com/office/drawing/2014/main" id="{C63C6CDE-383B-DECE-A77A-E15FFDCAA8B7}"/>
              </a:ext>
            </a:extLst>
          </p:cNvPr>
          <p:cNvSpPr>
            <a:spLocks noGrp="1"/>
          </p:cNvSpPr>
          <p:nvPr>
            <p:ph type="body" sz="quarter" idx="13" hasCustomPrompt="1"/>
          </p:nvPr>
        </p:nvSpPr>
        <p:spPr>
          <a:xfrm>
            <a:off x="552450" y="1529975"/>
            <a:ext cx="5730875" cy="471488"/>
          </a:xfrm>
        </p:spPr>
        <p:txBody>
          <a:bodyPr>
            <a:normAutofit/>
          </a:bodyPr>
          <a:lstStyle>
            <a:lvl1pPr>
              <a:defRPr sz="1800" b="1">
                <a:solidFill>
                  <a:schemeClr val="accent1"/>
                </a:solidFill>
              </a:defRPr>
            </a:lvl1pPr>
          </a:lstStyle>
          <a:p>
            <a:pPr lvl="0"/>
            <a:r>
              <a:rPr lang="en-US"/>
              <a:t>Subhead in orange must be 18 pt. or larger</a:t>
            </a:r>
          </a:p>
        </p:txBody>
      </p:sp>
      <p:sp>
        <p:nvSpPr>
          <p:cNvPr id="17" name="Text Placeholder 16">
            <a:extLst>
              <a:ext uri="{FF2B5EF4-FFF2-40B4-BE49-F238E27FC236}">
                <a16:creationId xmlns:a16="http://schemas.microsoft.com/office/drawing/2014/main" id="{BE51793E-24CC-B5D0-131D-9489BCBBAFB3}"/>
              </a:ext>
            </a:extLst>
          </p:cNvPr>
          <p:cNvSpPr>
            <a:spLocks noGrp="1"/>
          </p:cNvSpPr>
          <p:nvPr>
            <p:ph type="body" sz="quarter" idx="14" hasCustomPrompt="1"/>
          </p:nvPr>
        </p:nvSpPr>
        <p:spPr>
          <a:xfrm>
            <a:off x="8609427" y="2196007"/>
            <a:ext cx="3187700" cy="500464"/>
          </a:xfrm>
        </p:spPr>
        <p:txBody>
          <a:bodyPr anchor="b">
            <a:normAutofit/>
          </a:bodyPr>
          <a:lstStyle>
            <a:lvl1pPr>
              <a:defRPr sz="2200" b="1" i="0">
                <a:solidFill>
                  <a:schemeClr val="bg1"/>
                </a:solidFill>
                <a:latin typeface="Arial" panose="020B0604020202020204" pitchFamily="34" charset="0"/>
                <a:cs typeface="Arial" panose="020B0604020202020204" pitchFamily="34" charset="0"/>
              </a:defRPr>
            </a:lvl1pPr>
          </a:lstStyle>
          <a:p>
            <a:pPr lvl="0"/>
            <a:r>
              <a:rPr lang="en-US"/>
              <a:t>Key Takeaway:</a:t>
            </a:r>
          </a:p>
        </p:txBody>
      </p:sp>
      <p:sp>
        <p:nvSpPr>
          <p:cNvPr id="18" name="Text Placeholder 16">
            <a:extLst>
              <a:ext uri="{FF2B5EF4-FFF2-40B4-BE49-F238E27FC236}">
                <a16:creationId xmlns:a16="http://schemas.microsoft.com/office/drawing/2014/main" id="{00AA8BD3-FF25-A15A-918D-C30696B82D5F}"/>
              </a:ext>
            </a:extLst>
          </p:cNvPr>
          <p:cNvSpPr>
            <a:spLocks noGrp="1"/>
          </p:cNvSpPr>
          <p:nvPr>
            <p:ph type="body" sz="quarter" idx="15" hasCustomPrompt="1"/>
          </p:nvPr>
        </p:nvSpPr>
        <p:spPr>
          <a:xfrm>
            <a:off x="8632873" y="2724286"/>
            <a:ext cx="3187700" cy="2722734"/>
          </a:xfrm>
        </p:spPr>
        <p:txBody>
          <a:bodyPr anchor="t">
            <a:normAutofit/>
          </a:bodyPr>
          <a:lstStyle>
            <a:lvl1pPr>
              <a:lnSpc>
                <a:spcPts val="3100"/>
              </a:lnSpc>
              <a:defRPr sz="2200" b="0" i="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p:txBody>
      </p:sp>
      <p:pic>
        <p:nvPicPr>
          <p:cNvPr id="4" name="Picture 3">
            <a:extLst>
              <a:ext uri="{FF2B5EF4-FFF2-40B4-BE49-F238E27FC236}">
                <a16:creationId xmlns:a16="http://schemas.microsoft.com/office/drawing/2014/main" id="{22C82245-CD51-6856-4C39-93F779004BDE}"/>
              </a:ext>
            </a:extLst>
          </p:cNvPr>
          <p:cNvPicPr>
            <a:picLocks noChangeAspect="1"/>
          </p:cNvPicPr>
          <p:nvPr userDrawn="1"/>
        </p:nvPicPr>
        <p:blipFill>
          <a:blip r:embed="rId3"/>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8631778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ne column with graphic sidebar - gradient">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C2FAACE-80A5-C1CD-0A93-8D4C4BDA42C0}"/>
              </a:ext>
            </a:extLst>
          </p:cNvPr>
          <p:cNvPicPr>
            <a:picLocks noChangeAspect="1"/>
          </p:cNvPicPr>
          <p:nvPr userDrawn="1"/>
        </p:nvPicPr>
        <p:blipFill>
          <a:blip r:embed="rId2"/>
          <a:stretch>
            <a:fillRect/>
          </a:stretch>
        </p:blipFill>
        <p:spPr>
          <a:xfrm>
            <a:off x="8112125" y="0"/>
            <a:ext cx="4076700" cy="6858000"/>
          </a:xfrm>
          <a:prstGeom prst="rect">
            <a:avLst/>
          </a:prstGeom>
        </p:spPr>
      </p:pic>
      <p:pic>
        <p:nvPicPr>
          <p:cNvPr id="15" name="Picture 14">
            <a:extLst>
              <a:ext uri="{FF2B5EF4-FFF2-40B4-BE49-F238E27FC236}">
                <a16:creationId xmlns:a16="http://schemas.microsoft.com/office/drawing/2014/main" id="{6A6C3CF7-6449-AE1C-2945-B37419C9F9E7}"/>
              </a:ext>
            </a:extLst>
          </p:cNvPr>
          <p:cNvPicPr>
            <a:picLocks noChangeAspect="1"/>
          </p:cNvPicPr>
          <p:nvPr userDrawn="1"/>
        </p:nvPicPr>
        <p:blipFill>
          <a:blip r:embed="rId3"/>
          <a:stretch>
            <a:fillRect/>
          </a:stretch>
        </p:blipFill>
        <p:spPr>
          <a:xfrm>
            <a:off x="8107358" y="-2114273"/>
            <a:ext cx="4889500" cy="4089400"/>
          </a:xfrm>
          <a:prstGeom prst="rect">
            <a:avLst/>
          </a:prstGeom>
        </p:spPr>
      </p:pic>
      <p:sp>
        <p:nvSpPr>
          <p:cNvPr id="2" name="Title 1">
            <a:extLst>
              <a:ext uri="{FF2B5EF4-FFF2-40B4-BE49-F238E27FC236}">
                <a16:creationId xmlns:a16="http://schemas.microsoft.com/office/drawing/2014/main" id="{EFEFD77F-4CB9-1E67-D39D-9B5ABC44E8B7}"/>
              </a:ext>
            </a:extLst>
          </p:cNvPr>
          <p:cNvSpPr>
            <a:spLocks noGrp="1"/>
          </p:cNvSpPr>
          <p:nvPr>
            <p:ph type="title" hasCustomPrompt="1"/>
          </p:nvPr>
        </p:nvSpPr>
        <p:spPr>
          <a:xfrm>
            <a:off x="552966" y="589971"/>
            <a:ext cx="7008297" cy="698543"/>
          </a:xfrm>
        </p:spPr>
        <p:txBody>
          <a:bodyPr/>
          <a:lstStyle/>
          <a:p>
            <a:r>
              <a:rPr lang="en-US"/>
              <a:t>One column with graphic sidebar</a:t>
            </a:r>
          </a:p>
        </p:txBody>
      </p:sp>
      <p:sp>
        <p:nvSpPr>
          <p:cNvPr id="6" name="Footer Placeholder 5">
            <a:extLst>
              <a:ext uri="{FF2B5EF4-FFF2-40B4-BE49-F238E27FC236}">
                <a16:creationId xmlns:a16="http://schemas.microsoft.com/office/drawing/2014/main" id="{D277CA1C-30FD-D843-7612-BA47F7030993}"/>
              </a:ext>
            </a:extLst>
          </p:cNvPr>
          <p:cNvSpPr>
            <a:spLocks noGrp="1"/>
          </p:cNvSpPr>
          <p:nvPr>
            <p:ph type="ftr" sz="quarter" idx="10"/>
          </p:nvPr>
        </p:nvSpPr>
        <p:spPr/>
        <p:txBody>
          <a:bodyPr/>
          <a:lstStyle>
            <a:lvl1pPr>
              <a:defRPr>
                <a:solidFill>
                  <a:schemeClr val="bg1"/>
                </a:solidFill>
              </a:defRPr>
            </a:lvl1pPr>
          </a:lstStyle>
          <a:p>
            <a:r>
              <a:rPr lang="en-US"/>
              <a:t>Presentation Title Goes Here</a:t>
            </a:r>
          </a:p>
        </p:txBody>
      </p:sp>
      <p:sp>
        <p:nvSpPr>
          <p:cNvPr id="7" name="Slide Number Placeholder 6">
            <a:extLst>
              <a:ext uri="{FF2B5EF4-FFF2-40B4-BE49-F238E27FC236}">
                <a16:creationId xmlns:a16="http://schemas.microsoft.com/office/drawing/2014/main" id="{556A6815-232A-2334-6526-FC5074C00235}"/>
              </a:ext>
            </a:extLst>
          </p:cNvPr>
          <p:cNvSpPr>
            <a:spLocks noGrp="1"/>
          </p:cNvSpPr>
          <p:nvPr>
            <p:ph type="sldNum" sz="quarter" idx="11"/>
          </p:nvPr>
        </p:nvSpPr>
        <p:spPr/>
        <p:txBody>
          <a:bodyPr/>
          <a:lstStyle>
            <a:lvl1pPr>
              <a:defRPr>
                <a:solidFill>
                  <a:schemeClr val="bg1"/>
                </a:solidFill>
              </a:defRPr>
            </a:lvl1pPr>
          </a:lstStyle>
          <a:p>
            <a:fld id="{8EE07FC3-56A4-9244-A054-7A234EAC9748}" type="slidenum">
              <a:rPr lang="en-US" smtClean="0"/>
              <a:pPr/>
              <a:t>‹#›</a:t>
            </a:fld>
            <a:endParaRPr lang="en-US"/>
          </a:p>
        </p:txBody>
      </p:sp>
      <p:sp>
        <p:nvSpPr>
          <p:cNvPr id="12" name="Text Placeholder 11">
            <a:extLst>
              <a:ext uri="{FF2B5EF4-FFF2-40B4-BE49-F238E27FC236}">
                <a16:creationId xmlns:a16="http://schemas.microsoft.com/office/drawing/2014/main" id="{62D3D442-2402-99F9-539E-551154DCDF6E}"/>
              </a:ext>
            </a:extLst>
          </p:cNvPr>
          <p:cNvSpPr>
            <a:spLocks noGrp="1"/>
          </p:cNvSpPr>
          <p:nvPr>
            <p:ph type="body" sz="quarter" idx="12" hasCustomPrompt="1"/>
          </p:nvPr>
        </p:nvSpPr>
        <p:spPr>
          <a:xfrm>
            <a:off x="552450" y="1913654"/>
            <a:ext cx="7008813" cy="3514253"/>
          </a:xfrm>
        </p:spPr>
        <p:txBody>
          <a:bodyPr/>
          <a:lstStyle>
            <a:lvl1pPr>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14" name="Text Placeholder 13">
            <a:extLst>
              <a:ext uri="{FF2B5EF4-FFF2-40B4-BE49-F238E27FC236}">
                <a16:creationId xmlns:a16="http://schemas.microsoft.com/office/drawing/2014/main" id="{C63C6CDE-383B-DECE-A77A-E15FFDCAA8B7}"/>
              </a:ext>
            </a:extLst>
          </p:cNvPr>
          <p:cNvSpPr>
            <a:spLocks noGrp="1"/>
          </p:cNvSpPr>
          <p:nvPr>
            <p:ph type="body" sz="quarter" idx="13" hasCustomPrompt="1"/>
          </p:nvPr>
        </p:nvSpPr>
        <p:spPr>
          <a:xfrm>
            <a:off x="552450" y="1529975"/>
            <a:ext cx="5730875" cy="471488"/>
          </a:xfrm>
        </p:spPr>
        <p:txBody>
          <a:bodyPr>
            <a:normAutofit/>
          </a:bodyPr>
          <a:lstStyle>
            <a:lvl1pPr>
              <a:defRPr sz="1800" b="1">
                <a:solidFill>
                  <a:schemeClr val="accent1"/>
                </a:solidFill>
              </a:defRPr>
            </a:lvl1pPr>
          </a:lstStyle>
          <a:p>
            <a:pPr lvl="0"/>
            <a:r>
              <a:rPr lang="en-US"/>
              <a:t>Subhead in orange must be 18 pt. or larger</a:t>
            </a:r>
          </a:p>
        </p:txBody>
      </p:sp>
      <p:sp>
        <p:nvSpPr>
          <p:cNvPr id="17" name="Text Placeholder 16">
            <a:extLst>
              <a:ext uri="{FF2B5EF4-FFF2-40B4-BE49-F238E27FC236}">
                <a16:creationId xmlns:a16="http://schemas.microsoft.com/office/drawing/2014/main" id="{BE51793E-24CC-B5D0-131D-9489BCBBAFB3}"/>
              </a:ext>
            </a:extLst>
          </p:cNvPr>
          <p:cNvSpPr>
            <a:spLocks noGrp="1"/>
          </p:cNvSpPr>
          <p:nvPr>
            <p:ph type="body" sz="quarter" idx="14" hasCustomPrompt="1"/>
          </p:nvPr>
        </p:nvSpPr>
        <p:spPr>
          <a:xfrm>
            <a:off x="8609427" y="2196007"/>
            <a:ext cx="3187700" cy="500464"/>
          </a:xfrm>
        </p:spPr>
        <p:txBody>
          <a:bodyPr anchor="b">
            <a:normAutofit/>
          </a:bodyPr>
          <a:lstStyle>
            <a:lvl1pPr>
              <a:defRPr sz="2200" b="1" i="0">
                <a:solidFill>
                  <a:schemeClr val="bg1"/>
                </a:solidFill>
                <a:latin typeface="Arial" panose="020B0604020202020204" pitchFamily="34" charset="0"/>
                <a:cs typeface="Arial" panose="020B0604020202020204" pitchFamily="34" charset="0"/>
              </a:defRPr>
            </a:lvl1pPr>
          </a:lstStyle>
          <a:p>
            <a:pPr lvl="0"/>
            <a:r>
              <a:rPr lang="en-US"/>
              <a:t>Key Takeaway:</a:t>
            </a:r>
          </a:p>
        </p:txBody>
      </p:sp>
      <p:sp>
        <p:nvSpPr>
          <p:cNvPr id="18" name="Text Placeholder 16">
            <a:extLst>
              <a:ext uri="{FF2B5EF4-FFF2-40B4-BE49-F238E27FC236}">
                <a16:creationId xmlns:a16="http://schemas.microsoft.com/office/drawing/2014/main" id="{00AA8BD3-FF25-A15A-918D-C30696B82D5F}"/>
              </a:ext>
            </a:extLst>
          </p:cNvPr>
          <p:cNvSpPr>
            <a:spLocks noGrp="1"/>
          </p:cNvSpPr>
          <p:nvPr>
            <p:ph type="body" sz="quarter" idx="15" hasCustomPrompt="1"/>
          </p:nvPr>
        </p:nvSpPr>
        <p:spPr>
          <a:xfrm>
            <a:off x="8622934" y="2724286"/>
            <a:ext cx="3187700" cy="2722734"/>
          </a:xfrm>
        </p:spPr>
        <p:txBody>
          <a:bodyPr anchor="t">
            <a:normAutofit/>
          </a:bodyPr>
          <a:lstStyle>
            <a:lvl1pPr>
              <a:lnSpc>
                <a:spcPts val="3100"/>
              </a:lnSpc>
              <a:defRPr sz="2200" b="0" i="0">
                <a:solidFill>
                  <a:schemeClr val="bg1"/>
                </a:solidFill>
                <a:latin typeface="Arial" panose="020B0604020202020204" pitchFamily="34" charset="0"/>
                <a:cs typeface="Arial" panose="020B0604020202020204" pitchFamily="34" charset="0"/>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a:t>
            </a:r>
          </a:p>
        </p:txBody>
      </p:sp>
      <p:pic>
        <p:nvPicPr>
          <p:cNvPr id="4" name="Picture 3">
            <a:extLst>
              <a:ext uri="{FF2B5EF4-FFF2-40B4-BE49-F238E27FC236}">
                <a16:creationId xmlns:a16="http://schemas.microsoft.com/office/drawing/2014/main" id="{CEBD63C6-B4AD-8947-2C64-7D6B55DDF006}"/>
              </a:ext>
            </a:extLst>
          </p:cNvPr>
          <p:cNvPicPr>
            <a:picLocks noChangeAspect="1"/>
          </p:cNvPicPr>
          <p:nvPr userDrawn="1"/>
        </p:nvPicPr>
        <p:blipFill>
          <a:blip r:embed="rId4"/>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8098041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sty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3E902-BEBE-7ECB-A3E2-A12227EE28B5}"/>
              </a:ext>
            </a:extLst>
          </p:cNvPr>
          <p:cNvSpPr>
            <a:spLocks noGrp="1"/>
          </p:cNvSpPr>
          <p:nvPr>
            <p:ph type="title" hasCustomPrompt="1"/>
          </p:nvPr>
        </p:nvSpPr>
        <p:spPr>
          <a:xfrm>
            <a:off x="538677" y="589971"/>
            <a:ext cx="11146148" cy="698543"/>
          </a:xfrm>
        </p:spPr>
        <p:txBody>
          <a:bodyPr/>
          <a:lstStyle/>
          <a:p>
            <a:r>
              <a:rPr lang="en-US"/>
              <a:t>Chart style layout – flat graphics, no 3D effects</a:t>
            </a:r>
          </a:p>
        </p:txBody>
      </p:sp>
      <p:sp>
        <p:nvSpPr>
          <p:cNvPr id="3" name="Slide Number Placeholder 2">
            <a:extLst>
              <a:ext uri="{FF2B5EF4-FFF2-40B4-BE49-F238E27FC236}">
                <a16:creationId xmlns:a16="http://schemas.microsoft.com/office/drawing/2014/main" id="{03DBE914-5037-0079-DD7F-DB020AD63C7C}"/>
              </a:ext>
            </a:extLst>
          </p:cNvPr>
          <p:cNvSpPr>
            <a:spLocks noGrp="1"/>
          </p:cNvSpPr>
          <p:nvPr>
            <p:ph type="sldNum" sz="quarter" idx="10"/>
          </p:nvPr>
        </p:nvSpPr>
        <p:spPr/>
        <p:txBody>
          <a:bodyPr/>
          <a:lstStyle/>
          <a:p>
            <a:fld id="{8EE07FC3-56A4-9244-A054-7A234EAC9748}" type="slidenum">
              <a:rPr lang="en-US" smtClean="0"/>
              <a:pPr/>
              <a:t>‹#›</a:t>
            </a:fld>
            <a:endParaRPr lang="en-US"/>
          </a:p>
        </p:txBody>
      </p:sp>
      <p:sp>
        <p:nvSpPr>
          <p:cNvPr id="4" name="Footer Placeholder 3">
            <a:extLst>
              <a:ext uri="{FF2B5EF4-FFF2-40B4-BE49-F238E27FC236}">
                <a16:creationId xmlns:a16="http://schemas.microsoft.com/office/drawing/2014/main" id="{08F9DB7B-486F-785B-7EEF-24C1E48F9B07}"/>
              </a:ext>
            </a:extLst>
          </p:cNvPr>
          <p:cNvSpPr>
            <a:spLocks noGrp="1"/>
          </p:cNvSpPr>
          <p:nvPr>
            <p:ph type="ftr" sz="quarter" idx="11"/>
          </p:nvPr>
        </p:nvSpPr>
        <p:spPr/>
        <p:txBody>
          <a:bodyPr/>
          <a:lstStyle/>
          <a:p>
            <a:r>
              <a:rPr lang="en-US"/>
              <a:t>Presentation Title Goes Here</a:t>
            </a:r>
          </a:p>
        </p:txBody>
      </p:sp>
      <p:sp>
        <p:nvSpPr>
          <p:cNvPr id="7" name="Chart Placeholder 6">
            <a:extLst>
              <a:ext uri="{FF2B5EF4-FFF2-40B4-BE49-F238E27FC236}">
                <a16:creationId xmlns:a16="http://schemas.microsoft.com/office/drawing/2014/main" id="{B39B49D3-6FFD-90DD-7DA0-AB9640BA1881}"/>
              </a:ext>
            </a:extLst>
          </p:cNvPr>
          <p:cNvSpPr>
            <a:spLocks noGrp="1"/>
          </p:cNvSpPr>
          <p:nvPr>
            <p:ph type="chart" sz="quarter" idx="12" hasCustomPrompt="1"/>
          </p:nvPr>
        </p:nvSpPr>
        <p:spPr>
          <a:xfrm>
            <a:off x="5300664" y="1543050"/>
            <a:ext cx="6384161" cy="4157663"/>
          </a:xfrm>
        </p:spPr>
        <p:txBody>
          <a:bodyPr>
            <a:normAutofit/>
          </a:bodyPr>
          <a:lstStyle>
            <a:lvl1pPr>
              <a:defRPr sz="1800" b="1"/>
            </a:lvl1pPr>
          </a:lstStyle>
          <a:p>
            <a:r>
              <a:rPr lang="en-US"/>
              <a:t>Chart Title goes here</a:t>
            </a:r>
          </a:p>
        </p:txBody>
      </p:sp>
      <p:sp>
        <p:nvSpPr>
          <p:cNvPr id="9" name="Text Placeholder 8">
            <a:extLst>
              <a:ext uri="{FF2B5EF4-FFF2-40B4-BE49-F238E27FC236}">
                <a16:creationId xmlns:a16="http://schemas.microsoft.com/office/drawing/2014/main" id="{A433476C-8C62-1007-306F-6DE27CEF879E}"/>
              </a:ext>
            </a:extLst>
          </p:cNvPr>
          <p:cNvSpPr>
            <a:spLocks noGrp="1"/>
          </p:cNvSpPr>
          <p:nvPr>
            <p:ph type="body" sz="quarter" idx="13" hasCustomPrompt="1"/>
          </p:nvPr>
        </p:nvSpPr>
        <p:spPr>
          <a:xfrm>
            <a:off x="545144" y="1900238"/>
            <a:ext cx="3733800" cy="3800475"/>
          </a:xfrm>
        </p:spPr>
        <p:txBody>
          <a:bodyPr/>
          <a:lstStyle>
            <a:lvl1pPr>
              <a:spcBef>
                <a:spcPts val="0"/>
              </a:spcBef>
              <a:spcAft>
                <a:spcPts val="1400"/>
              </a:spcAft>
              <a:defRPr/>
            </a:lvl1pPr>
          </a:lstStyle>
          <a:p>
            <a:pPr lvl="0"/>
            <a:r>
              <a:rPr lang="en-US"/>
              <a:t>Duis </a:t>
            </a:r>
            <a:r>
              <a:rPr lang="en-US" err="1"/>
              <a:t>aute</a:t>
            </a:r>
            <a:r>
              <a:rPr lang="en-US"/>
              <a:t> </a:t>
            </a:r>
            <a:r>
              <a:rPr lang="en-US" err="1"/>
              <a:t>irure</a:t>
            </a:r>
            <a:r>
              <a:rPr lang="en-US"/>
              <a:t> dolor in </a:t>
            </a:r>
            <a:r>
              <a:rPr lang="en-US" err="1"/>
              <a:t>reprehenderit</a:t>
            </a:r>
            <a:r>
              <a:rPr lang="en-US"/>
              <a:t> in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Sint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11" name="Text Placeholder 10">
            <a:extLst>
              <a:ext uri="{FF2B5EF4-FFF2-40B4-BE49-F238E27FC236}">
                <a16:creationId xmlns:a16="http://schemas.microsoft.com/office/drawing/2014/main" id="{ABE116FF-8FF0-9D75-A453-CA220138E685}"/>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a:t>Lorem ipsum dolor sit </a:t>
            </a:r>
            <a:r>
              <a:rPr lang="en-US" err="1"/>
              <a:t>amet</a:t>
            </a:r>
            <a:endParaRPr lang="en-US"/>
          </a:p>
        </p:txBody>
      </p:sp>
      <p:pic>
        <p:nvPicPr>
          <p:cNvPr id="5" name="Picture 4">
            <a:extLst>
              <a:ext uri="{FF2B5EF4-FFF2-40B4-BE49-F238E27FC236}">
                <a16:creationId xmlns:a16="http://schemas.microsoft.com/office/drawing/2014/main" id="{1C452C12-2357-2962-7911-9738BAD486F7}"/>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38848779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g Statement slide">
    <p:bg>
      <p:bgPr>
        <a:solidFill>
          <a:schemeClr val="bg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DCB60A9-F486-FC3E-02B2-B286BDCCB3FB}"/>
              </a:ext>
            </a:extLst>
          </p:cNvPr>
          <p:cNvSpPr>
            <a:spLocks noGrp="1"/>
          </p:cNvSpPr>
          <p:nvPr>
            <p:ph type="sldNum" sz="quarter" idx="10"/>
          </p:nvPr>
        </p:nvSpPr>
        <p:spPr/>
        <p:txBody>
          <a:bodyPr/>
          <a:lstStyle/>
          <a:p>
            <a:fld id="{8EE07FC3-56A4-9244-A054-7A234EAC9748}" type="slidenum">
              <a:rPr lang="en-US" smtClean="0"/>
              <a:pPr/>
              <a:t>‹#›</a:t>
            </a:fld>
            <a:endParaRPr lang="en-US"/>
          </a:p>
        </p:txBody>
      </p:sp>
      <p:sp>
        <p:nvSpPr>
          <p:cNvPr id="4" name="Footer Placeholder 3">
            <a:extLst>
              <a:ext uri="{FF2B5EF4-FFF2-40B4-BE49-F238E27FC236}">
                <a16:creationId xmlns:a16="http://schemas.microsoft.com/office/drawing/2014/main" id="{0A597939-8C2B-81BE-E402-71E3CC8FE177}"/>
              </a:ext>
            </a:extLst>
          </p:cNvPr>
          <p:cNvSpPr>
            <a:spLocks noGrp="1"/>
          </p:cNvSpPr>
          <p:nvPr>
            <p:ph type="ftr" sz="quarter" idx="11"/>
          </p:nvPr>
        </p:nvSpPr>
        <p:spPr/>
        <p:txBody>
          <a:bodyPr/>
          <a:lstStyle/>
          <a:p>
            <a:r>
              <a:rPr lang="en-US"/>
              <a:t>Presentation Title Goes Here</a:t>
            </a:r>
          </a:p>
        </p:txBody>
      </p:sp>
      <p:sp>
        <p:nvSpPr>
          <p:cNvPr id="6" name="Text Placeholder 5">
            <a:extLst>
              <a:ext uri="{FF2B5EF4-FFF2-40B4-BE49-F238E27FC236}">
                <a16:creationId xmlns:a16="http://schemas.microsoft.com/office/drawing/2014/main" id="{A4DEDAE7-F405-96F7-655E-D9D7E6C07F57}"/>
              </a:ext>
            </a:extLst>
          </p:cNvPr>
          <p:cNvSpPr>
            <a:spLocks noGrp="1"/>
          </p:cNvSpPr>
          <p:nvPr>
            <p:ph type="body" sz="quarter" idx="12" hasCustomPrompt="1"/>
          </p:nvPr>
        </p:nvSpPr>
        <p:spPr>
          <a:xfrm>
            <a:off x="571500" y="1457325"/>
            <a:ext cx="6457950" cy="2728913"/>
          </a:xfrm>
        </p:spPr>
        <p:txBody>
          <a:bodyPr>
            <a:normAutofit/>
          </a:bodyPr>
          <a:lstStyle>
            <a:lvl1pPr>
              <a:lnSpc>
                <a:spcPts val="4400"/>
              </a:lnSpc>
              <a:defRPr sz="4000" b="1">
                <a:solidFill>
                  <a:schemeClr val="accent1"/>
                </a:solidFill>
              </a:defRPr>
            </a:lvl1pPr>
          </a:lstStyle>
          <a:p>
            <a:pPr lvl="0"/>
            <a:r>
              <a:rPr lang="en-US"/>
              <a:t>This is a “Big Statement” slide. Use it to make a single, important point. This is Arial Bold.</a:t>
            </a:r>
          </a:p>
        </p:txBody>
      </p:sp>
      <p:sp>
        <p:nvSpPr>
          <p:cNvPr id="8" name="Text Placeholder 7">
            <a:extLst>
              <a:ext uri="{FF2B5EF4-FFF2-40B4-BE49-F238E27FC236}">
                <a16:creationId xmlns:a16="http://schemas.microsoft.com/office/drawing/2014/main" id="{1A2BAB6C-811A-DED0-FE00-F96DA52E4976}"/>
              </a:ext>
            </a:extLst>
          </p:cNvPr>
          <p:cNvSpPr>
            <a:spLocks noGrp="1"/>
          </p:cNvSpPr>
          <p:nvPr>
            <p:ph type="body" sz="quarter" idx="13" hasCustomPrompt="1"/>
          </p:nvPr>
        </p:nvSpPr>
        <p:spPr>
          <a:xfrm>
            <a:off x="8146966" y="1457325"/>
            <a:ext cx="3171823" cy="3871913"/>
          </a:xfrm>
        </p:spPr>
        <p:txBody>
          <a:bodyPr/>
          <a:lstStyle>
            <a:lvl1pPr>
              <a:spcBef>
                <a:spcPts val="0"/>
              </a:spcBef>
              <a:spcAft>
                <a:spcPts val="1400"/>
              </a:spcAft>
              <a:defRPr/>
            </a:lvl1pPr>
          </a:lstStyle>
          <a:p>
            <a:pPr lvl="0"/>
            <a:r>
              <a:rPr lang="en-US"/>
              <a:t>Supporting copy can go here. Duis </a:t>
            </a:r>
            <a:r>
              <a:rPr lang="en-US" err="1"/>
              <a:t>aute</a:t>
            </a:r>
            <a:r>
              <a:rPr lang="en-US"/>
              <a:t> </a:t>
            </a:r>
            <a:r>
              <a:rPr lang="en-US" err="1"/>
              <a:t>irure</a:t>
            </a:r>
            <a:r>
              <a:rPr lang="en-US"/>
              <a:t> dolor in </a:t>
            </a:r>
            <a:r>
              <a:rPr lang="en-US" err="1"/>
              <a:t>reprehenderit</a:t>
            </a:r>
            <a:r>
              <a:rPr lang="en-US"/>
              <a:t> in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p>
          <a:p>
            <a:pPr lvl="0"/>
            <a:r>
              <a:rPr lang="en-US"/>
              <a:t>Sint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pic>
        <p:nvPicPr>
          <p:cNvPr id="5" name="Picture 4">
            <a:extLst>
              <a:ext uri="{FF2B5EF4-FFF2-40B4-BE49-F238E27FC236}">
                <a16:creationId xmlns:a16="http://schemas.microsoft.com/office/drawing/2014/main" id="{28088161-0283-9F3B-EF29-7DD29D3F798B}"/>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36886368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w/image">
    <p:bg>
      <p:bgPr>
        <a:solidFill>
          <a:schemeClr val="bg1"/>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ED4DD2-8F5F-F8F0-3F5C-45718AA38479}"/>
              </a:ext>
            </a:extLst>
          </p:cNvPr>
          <p:cNvSpPr>
            <a:spLocks noGrp="1"/>
          </p:cNvSpPr>
          <p:nvPr>
            <p:ph type="pic" sz="quarter" idx="10"/>
          </p:nvPr>
        </p:nvSpPr>
        <p:spPr>
          <a:xfrm>
            <a:off x="6096000" y="0"/>
            <a:ext cx="6092825"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a:p>
        </p:txBody>
      </p:sp>
      <p:sp>
        <p:nvSpPr>
          <p:cNvPr id="2" name="Title 1">
            <a:extLst>
              <a:ext uri="{FF2B5EF4-FFF2-40B4-BE49-F238E27FC236}">
                <a16:creationId xmlns:a16="http://schemas.microsoft.com/office/drawing/2014/main" id="{7C2EC3D4-EEB1-867A-7969-8510CC7F2829}"/>
              </a:ext>
            </a:extLst>
          </p:cNvPr>
          <p:cNvSpPr>
            <a:spLocks noGrp="1"/>
          </p:cNvSpPr>
          <p:nvPr>
            <p:ph type="title" hasCustomPrompt="1"/>
          </p:nvPr>
        </p:nvSpPr>
        <p:spPr>
          <a:xfrm>
            <a:off x="552966" y="589971"/>
            <a:ext cx="5543034" cy="698543"/>
          </a:xfrm>
        </p:spPr>
        <p:txBody>
          <a:bodyPr/>
          <a:lstStyle/>
          <a:p>
            <a:r>
              <a:rPr lang="en-US"/>
              <a:t>Circular image crop – preferred</a:t>
            </a:r>
          </a:p>
        </p:txBody>
      </p:sp>
      <p:sp>
        <p:nvSpPr>
          <p:cNvPr id="8" name="Text Placeholder 8">
            <a:extLst>
              <a:ext uri="{FF2B5EF4-FFF2-40B4-BE49-F238E27FC236}">
                <a16:creationId xmlns:a16="http://schemas.microsoft.com/office/drawing/2014/main" id="{5E27B9B9-E0A9-31CD-DEAE-346925EBDDE7}"/>
              </a:ext>
            </a:extLst>
          </p:cNvPr>
          <p:cNvSpPr>
            <a:spLocks noGrp="1"/>
          </p:cNvSpPr>
          <p:nvPr>
            <p:ph type="body" sz="quarter" idx="13" hasCustomPrompt="1"/>
          </p:nvPr>
        </p:nvSpPr>
        <p:spPr>
          <a:xfrm>
            <a:off x="545143" y="1900238"/>
            <a:ext cx="4569782" cy="3800475"/>
          </a:xfrm>
        </p:spPr>
        <p:txBody>
          <a:bodyPr/>
          <a:lstStyle>
            <a:lvl1pPr>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9" name="Text Placeholder 10">
            <a:extLst>
              <a:ext uri="{FF2B5EF4-FFF2-40B4-BE49-F238E27FC236}">
                <a16:creationId xmlns:a16="http://schemas.microsoft.com/office/drawing/2014/main" id="{D2CD9048-DC03-7852-0E37-51DD363FACC4}"/>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a:t>Lorem ipsum dolor sit </a:t>
            </a:r>
            <a:r>
              <a:rPr lang="en-US" err="1"/>
              <a:t>amet</a:t>
            </a:r>
            <a:endParaRPr lang="en-US"/>
          </a:p>
        </p:txBody>
      </p:sp>
      <p:sp>
        <p:nvSpPr>
          <p:cNvPr id="3" name="Footer Placeholder 2">
            <a:extLst>
              <a:ext uri="{FF2B5EF4-FFF2-40B4-BE49-F238E27FC236}">
                <a16:creationId xmlns:a16="http://schemas.microsoft.com/office/drawing/2014/main" id="{C333D691-9F32-F408-1234-0CBA98E365B2}"/>
              </a:ext>
            </a:extLst>
          </p:cNvPr>
          <p:cNvSpPr>
            <a:spLocks noGrp="1"/>
          </p:cNvSpPr>
          <p:nvPr>
            <p:ph type="ftr" sz="quarter" idx="15"/>
          </p:nvPr>
        </p:nvSpPr>
        <p:spPr/>
        <p:txBody>
          <a:bodyPr/>
          <a:lstStyle>
            <a:lvl1pPr>
              <a:defRPr>
                <a:solidFill>
                  <a:schemeClr val="bg1"/>
                </a:solidFill>
              </a:defRPr>
            </a:lvl1pPr>
          </a:lstStyle>
          <a:p>
            <a:r>
              <a:rPr lang="en-US"/>
              <a:t>Presentation Title Goes Here</a:t>
            </a:r>
          </a:p>
        </p:txBody>
      </p:sp>
      <p:sp>
        <p:nvSpPr>
          <p:cNvPr id="13" name="Slide Number Placeholder 12">
            <a:extLst>
              <a:ext uri="{FF2B5EF4-FFF2-40B4-BE49-F238E27FC236}">
                <a16:creationId xmlns:a16="http://schemas.microsoft.com/office/drawing/2014/main" id="{B7816186-2B14-BE70-3A7D-D7CB482F6C69}"/>
              </a:ext>
            </a:extLst>
          </p:cNvPr>
          <p:cNvSpPr>
            <a:spLocks noGrp="1"/>
          </p:cNvSpPr>
          <p:nvPr>
            <p:ph type="sldNum" sz="quarter" idx="16"/>
          </p:nvPr>
        </p:nvSpPr>
        <p:spPr/>
        <p:txBody>
          <a:bodyPr/>
          <a:lstStyle>
            <a:lvl1pPr>
              <a:defRPr>
                <a:solidFill>
                  <a:schemeClr val="bg1"/>
                </a:solidFill>
              </a:defRPr>
            </a:lvl1pPr>
          </a:lstStyle>
          <a:p>
            <a:fld id="{8EE07FC3-56A4-9244-A054-7A234EAC9748}" type="slidenum">
              <a:rPr lang="en-US" smtClean="0"/>
              <a:pPr/>
              <a:t>‹#›</a:t>
            </a:fld>
            <a:endParaRPr lang="en-US"/>
          </a:p>
        </p:txBody>
      </p:sp>
      <p:pic>
        <p:nvPicPr>
          <p:cNvPr id="6" name="Picture 5">
            <a:extLst>
              <a:ext uri="{FF2B5EF4-FFF2-40B4-BE49-F238E27FC236}">
                <a16:creationId xmlns:a16="http://schemas.microsoft.com/office/drawing/2014/main" id="{8F6CC186-3C3A-948E-A2C5-E4115AC92024}"/>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8386165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mage rectang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EC3D4-EEB1-867A-7969-8510CC7F2829}"/>
              </a:ext>
            </a:extLst>
          </p:cNvPr>
          <p:cNvSpPr>
            <a:spLocks noGrp="1"/>
          </p:cNvSpPr>
          <p:nvPr>
            <p:ph type="title" hasCustomPrompt="1"/>
          </p:nvPr>
        </p:nvSpPr>
        <p:spPr>
          <a:xfrm>
            <a:off x="538678" y="589971"/>
            <a:ext cx="5347772" cy="698543"/>
          </a:xfrm>
        </p:spPr>
        <p:txBody>
          <a:bodyPr/>
          <a:lstStyle/>
          <a:p>
            <a:r>
              <a:rPr lang="en-US"/>
              <a:t>Half-page rectangular image</a:t>
            </a:r>
          </a:p>
        </p:txBody>
      </p:sp>
      <p:sp>
        <p:nvSpPr>
          <p:cNvPr id="8" name="Text Placeholder 8">
            <a:extLst>
              <a:ext uri="{FF2B5EF4-FFF2-40B4-BE49-F238E27FC236}">
                <a16:creationId xmlns:a16="http://schemas.microsoft.com/office/drawing/2014/main" id="{5E27B9B9-E0A9-31CD-DEAE-346925EBDDE7}"/>
              </a:ext>
            </a:extLst>
          </p:cNvPr>
          <p:cNvSpPr>
            <a:spLocks noGrp="1"/>
          </p:cNvSpPr>
          <p:nvPr>
            <p:ph type="body" sz="quarter" idx="13" hasCustomPrompt="1"/>
          </p:nvPr>
        </p:nvSpPr>
        <p:spPr>
          <a:xfrm>
            <a:off x="545143" y="1900238"/>
            <a:ext cx="4569782" cy="3800475"/>
          </a:xfrm>
        </p:spPr>
        <p:txBody>
          <a:bodyPr/>
          <a:lstStyle>
            <a:lvl1pPr>
              <a:spcBef>
                <a:spcPts val="0"/>
              </a:spcBef>
              <a:spcAft>
                <a:spcPts val="1400"/>
              </a:spcAft>
              <a:defRPr/>
            </a:lvl1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et dolore magna </a:t>
            </a:r>
            <a:r>
              <a:rPr lang="en-US" err="1"/>
              <a:t>aliqua</a:t>
            </a:r>
            <a:r>
              <a:rPr lang="en-US"/>
              <a:t>. Ut </a:t>
            </a:r>
            <a:r>
              <a:rPr lang="en-US" err="1"/>
              <a:t>enim</a:t>
            </a:r>
            <a:r>
              <a:rPr lang="en-US"/>
              <a:t> ad minim </a:t>
            </a:r>
            <a:r>
              <a:rPr lang="en-US" err="1"/>
              <a:t>veniam</a:t>
            </a:r>
            <a:r>
              <a:rPr lang="en-US"/>
              <a:t>, </a:t>
            </a:r>
            <a:r>
              <a:rPr lang="en-US" err="1"/>
              <a:t>quis</a:t>
            </a:r>
            <a:r>
              <a:rPr lang="en-US"/>
              <a:t> </a:t>
            </a:r>
            <a:r>
              <a:rPr lang="en-US" err="1"/>
              <a:t>nostrud</a:t>
            </a:r>
            <a:r>
              <a:rPr lang="en-US"/>
              <a:t> exercitation </a:t>
            </a:r>
            <a:r>
              <a:rPr lang="en-US" err="1"/>
              <a:t>ullamco</a:t>
            </a:r>
            <a:r>
              <a:rPr lang="en-US"/>
              <a:t> </a:t>
            </a:r>
            <a:r>
              <a:rPr lang="en-US" err="1"/>
              <a:t>laboris</a:t>
            </a:r>
            <a:r>
              <a:rPr lang="en-US"/>
              <a:t> nisi </a:t>
            </a:r>
            <a:r>
              <a:rPr lang="en-US" err="1"/>
              <a:t>ut</a:t>
            </a:r>
            <a:r>
              <a:rPr lang="en-US"/>
              <a:t> </a:t>
            </a:r>
            <a:r>
              <a:rPr lang="en-US" err="1"/>
              <a:t>aliquip</a:t>
            </a:r>
            <a:r>
              <a:rPr lang="en-US"/>
              <a:t> ex </a:t>
            </a:r>
            <a:r>
              <a:rPr lang="en-US" err="1"/>
              <a:t>ea</a:t>
            </a:r>
            <a:r>
              <a:rPr lang="en-US"/>
              <a:t> </a:t>
            </a:r>
            <a:r>
              <a:rPr lang="en-US" err="1"/>
              <a:t>commodo</a:t>
            </a:r>
            <a:r>
              <a:rPr lang="en-US"/>
              <a:t> </a:t>
            </a:r>
            <a:r>
              <a:rPr lang="en-US" err="1"/>
              <a:t>consequat</a:t>
            </a:r>
            <a:r>
              <a:rPr lang="en-US"/>
              <a:t>. </a:t>
            </a:r>
          </a:p>
          <a:p>
            <a:pPr lvl="0"/>
            <a:r>
              <a:rPr lang="en-US"/>
              <a:t>Duis </a:t>
            </a:r>
            <a:r>
              <a:rPr lang="en-US" err="1"/>
              <a:t>aute</a:t>
            </a:r>
            <a:r>
              <a:rPr lang="en-US"/>
              <a:t> </a:t>
            </a:r>
            <a:r>
              <a:rPr lang="en-US" err="1"/>
              <a:t>irure</a:t>
            </a:r>
            <a:r>
              <a:rPr lang="en-US"/>
              <a:t> dolor in </a:t>
            </a:r>
            <a:r>
              <a:rPr lang="en-US" err="1"/>
              <a:t>reprehenderit</a:t>
            </a:r>
            <a:r>
              <a:rPr lang="en-US"/>
              <a:t> in </a:t>
            </a:r>
            <a:r>
              <a:rPr lang="en-US" err="1"/>
              <a:t>voluptate</a:t>
            </a:r>
            <a:r>
              <a:rPr lang="en-US"/>
              <a:t> </a:t>
            </a:r>
            <a:r>
              <a:rPr lang="en-US" err="1"/>
              <a:t>velit</a:t>
            </a:r>
            <a:r>
              <a:rPr lang="en-US"/>
              <a:t> </a:t>
            </a:r>
            <a:r>
              <a:rPr lang="en-US" err="1"/>
              <a:t>esse</a:t>
            </a:r>
            <a:r>
              <a:rPr lang="en-US"/>
              <a:t> </a:t>
            </a:r>
            <a:r>
              <a:rPr lang="en-US" err="1"/>
              <a:t>cillum</a:t>
            </a:r>
            <a:r>
              <a:rPr lang="en-US"/>
              <a:t> dolore </a:t>
            </a:r>
            <a:r>
              <a:rPr lang="en-US" err="1"/>
              <a:t>eu</a:t>
            </a:r>
            <a:r>
              <a:rPr lang="en-US"/>
              <a:t> </a:t>
            </a:r>
            <a:r>
              <a:rPr lang="en-US" err="1"/>
              <a:t>fugiat</a:t>
            </a:r>
            <a:r>
              <a:rPr lang="en-US"/>
              <a:t> </a:t>
            </a:r>
            <a:r>
              <a:rPr lang="en-US" err="1"/>
              <a:t>nulla</a:t>
            </a:r>
            <a:r>
              <a:rPr lang="en-US"/>
              <a:t> </a:t>
            </a:r>
            <a:r>
              <a:rPr lang="en-US" err="1"/>
              <a:t>pariatur</a:t>
            </a:r>
            <a:r>
              <a:rPr lang="en-US"/>
              <a:t>. </a:t>
            </a:r>
            <a:r>
              <a:rPr lang="en-US" err="1"/>
              <a:t>Excepteur</a:t>
            </a:r>
            <a:r>
              <a:rPr lang="en-US"/>
              <a:t> </a:t>
            </a:r>
            <a:r>
              <a:rPr lang="en-US" err="1"/>
              <a:t>sint</a:t>
            </a:r>
            <a:r>
              <a:rPr lang="en-US"/>
              <a:t> </a:t>
            </a:r>
            <a:r>
              <a:rPr lang="en-US" err="1"/>
              <a:t>occaecat</a:t>
            </a:r>
            <a:r>
              <a:rPr lang="en-US"/>
              <a:t> </a:t>
            </a:r>
            <a:r>
              <a:rPr lang="en-US" err="1"/>
              <a:t>cupidatat</a:t>
            </a:r>
            <a:r>
              <a:rPr lang="en-US"/>
              <a:t> non </a:t>
            </a:r>
            <a:r>
              <a:rPr lang="en-US" err="1"/>
              <a:t>proident</a:t>
            </a:r>
            <a:r>
              <a:rPr lang="en-US"/>
              <a:t>, sunt in culpa qui </a:t>
            </a:r>
            <a:r>
              <a:rPr lang="en-US" err="1"/>
              <a:t>officia</a:t>
            </a:r>
            <a:r>
              <a:rPr lang="en-US"/>
              <a:t> </a:t>
            </a:r>
            <a:r>
              <a:rPr lang="en-US" err="1"/>
              <a:t>deserunt</a:t>
            </a:r>
            <a:r>
              <a:rPr lang="en-US"/>
              <a:t> </a:t>
            </a:r>
            <a:r>
              <a:rPr lang="en-US" err="1"/>
              <a:t>mollit</a:t>
            </a:r>
            <a:r>
              <a:rPr lang="en-US"/>
              <a:t> </a:t>
            </a:r>
            <a:r>
              <a:rPr lang="en-US" err="1"/>
              <a:t>anim</a:t>
            </a:r>
            <a:r>
              <a:rPr lang="en-US"/>
              <a:t> id </a:t>
            </a:r>
            <a:r>
              <a:rPr lang="en-US" err="1"/>
              <a:t>est</a:t>
            </a:r>
            <a:r>
              <a:rPr lang="en-US"/>
              <a:t> </a:t>
            </a:r>
            <a:r>
              <a:rPr lang="en-US" err="1"/>
              <a:t>laborum</a:t>
            </a:r>
            <a:r>
              <a:rPr lang="en-US"/>
              <a:t>.</a:t>
            </a:r>
          </a:p>
        </p:txBody>
      </p:sp>
      <p:sp>
        <p:nvSpPr>
          <p:cNvPr id="9" name="Text Placeholder 10">
            <a:extLst>
              <a:ext uri="{FF2B5EF4-FFF2-40B4-BE49-F238E27FC236}">
                <a16:creationId xmlns:a16="http://schemas.microsoft.com/office/drawing/2014/main" id="{D2CD9048-DC03-7852-0E37-51DD363FACC4}"/>
              </a:ext>
            </a:extLst>
          </p:cNvPr>
          <p:cNvSpPr>
            <a:spLocks noGrp="1"/>
          </p:cNvSpPr>
          <p:nvPr>
            <p:ph type="body" sz="quarter" idx="14" hasCustomPrompt="1"/>
          </p:nvPr>
        </p:nvSpPr>
        <p:spPr>
          <a:xfrm>
            <a:off x="545144" y="1521436"/>
            <a:ext cx="3929062" cy="300038"/>
          </a:xfrm>
        </p:spPr>
        <p:txBody>
          <a:bodyPr>
            <a:noAutofit/>
          </a:bodyPr>
          <a:lstStyle>
            <a:lvl1pPr>
              <a:defRPr sz="1800" b="1">
                <a:solidFill>
                  <a:schemeClr val="accent1"/>
                </a:solidFill>
              </a:defRPr>
            </a:lvl1pPr>
          </a:lstStyle>
          <a:p>
            <a:pPr lvl="0"/>
            <a:r>
              <a:rPr lang="en-US"/>
              <a:t>Lorem ipsum dolor sit </a:t>
            </a:r>
            <a:r>
              <a:rPr lang="en-US" err="1"/>
              <a:t>amet</a:t>
            </a:r>
            <a:endParaRPr lang="en-US"/>
          </a:p>
        </p:txBody>
      </p:sp>
      <p:sp>
        <p:nvSpPr>
          <p:cNvPr id="3" name="Footer Placeholder 2">
            <a:extLst>
              <a:ext uri="{FF2B5EF4-FFF2-40B4-BE49-F238E27FC236}">
                <a16:creationId xmlns:a16="http://schemas.microsoft.com/office/drawing/2014/main" id="{C333D691-9F32-F408-1234-0CBA98E365B2}"/>
              </a:ext>
            </a:extLst>
          </p:cNvPr>
          <p:cNvSpPr>
            <a:spLocks noGrp="1"/>
          </p:cNvSpPr>
          <p:nvPr>
            <p:ph type="ftr" sz="quarter" idx="15"/>
          </p:nvPr>
        </p:nvSpPr>
        <p:spPr/>
        <p:txBody>
          <a:bodyPr/>
          <a:lstStyle>
            <a:lvl1pPr>
              <a:defRPr>
                <a:solidFill>
                  <a:schemeClr val="bg1"/>
                </a:solidFill>
              </a:defRPr>
            </a:lvl1pPr>
          </a:lstStyle>
          <a:p>
            <a:r>
              <a:rPr lang="en-US"/>
              <a:t>Presentation Title Goes Here</a:t>
            </a:r>
          </a:p>
        </p:txBody>
      </p:sp>
      <p:sp>
        <p:nvSpPr>
          <p:cNvPr id="13" name="Slide Number Placeholder 12">
            <a:extLst>
              <a:ext uri="{FF2B5EF4-FFF2-40B4-BE49-F238E27FC236}">
                <a16:creationId xmlns:a16="http://schemas.microsoft.com/office/drawing/2014/main" id="{B7816186-2B14-BE70-3A7D-D7CB482F6C69}"/>
              </a:ext>
            </a:extLst>
          </p:cNvPr>
          <p:cNvSpPr>
            <a:spLocks noGrp="1"/>
          </p:cNvSpPr>
          <p:nvPr>
            <p:ph type="sldNum" sz="quarter" idx="16"/>
          </p:nvPr>
        </p:nvSpPr>
        <p:spPr/>
        <p:txBody>
          <a:bodyPr/>
          <a:lstStyle>
            <a:lvl1pPr>
              <a:defRPr>
                <a:solidFill>
                  <a:schemeClr val="bg1"/>
                </a:solidFill>
              </a:defRPr>
            </a:lvl1pPr>
          </a:lstStyle>
          <a:p>
            <a:fld id="{8EE07FC3-56A4-9244-A054-7A234EAC9748}" type="slidenum">
              <a:rPr lang="en-US" smtClean="0"/>
              <a:pPr/>
              <a:t>‹#›</a:t>
            </a:fld>
            <a:endParaRPr lang="en-US"/>
          </a:p>
        </p:txBody>
      </p:sp>
      <p:sp>
        <p:nvSpPr>
          <p:cNvPr id="6" name="Picture Placeholder 5">
            <a:extLst>
              <a:ext uri="{FF2B5EF4-FFF2-40B4-BE49-F238E27FC236}">
                <a16:creationId xmlns:a16="http://schemas.microsoft.com/office/drawing/2014/main" id="{818E9790-12C8-ECB9-B6ED-33ADB2D72E65}"/>
              </a:ext>
            </a:extLst>
          </p:cNvPr>
          <p:cNvSpPr>
            <a:spLocks noGrp="1"/>
          </p:cNvSpPr>
          <p:nvPr>
            <p:ph type="pic" sz="quarter" idx="17"/>
          </p:nvPr>
        </p:nvSpPr>
        <p:spPr>
          <a:xfrm>
            <a:off x="6096000" y="0"/>
            <a:ext cx="6096000" cy="6858000"/>
          </a:xfrm>
        </p:spPr>
        <p:txBody>
          <a:bodyPr/>
          <a:lstStyle/>
          <a:p>
            <a:endParaRPr lang="en-US"/>
          </a:p>
        </p:txBody>
      </p:sp>
      <p:pic>
        <p:nvPicPr>
          <p:cNvPr id="5" name="Picture 4">
            <a:extLst>
              <a:ext uri="{FF2B5EF4-FFF2-40B4-BE49-F238E27FC236}">
                <a16:creationId xmlns:a16="http://schemas.microsoft.com/office/drawing/2014/main" id="{31520BFA-AE11-B3F9-45E3-CF1A5201513E}"/>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28243108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sp>
        <p:nvSpPr>
          <p:cNvPr id="11" name="Picture Placeholder 4">
            <a:extLst>
              <a:ext uri="{FF2B5EF4-FFF2-40B4-BE49-F238E27FC236}">
                <a16:creationId xmlns:a16="http://schemas.microsoft.com/office/drawing/2014/main" id="{C1BAA21C-AD42-F860-F855-2DFC61E36B2C}"/>
              </a:ext>
            </a:extLst>
          </p:cNvPr>
          <p:cNvSpPr>
            <a:spLocks noGrp="1"/>
          </p:cNvSpPr>
          <p:nvPr>
            <p:ph type="pic" sz="quarter" idx="14"/>
          </p:nvPr>
        </p:nvSpPr>
        <p:spPr>
          <a:xfrm>
            <a:off x="6257925" y="0"/>
            <a:ext cx="5930900" cy="6858000"/>
          </a:xfrm>
          <a:custGeom>
            <a:avLst/>
            <a:gdLst>
              <a:gd name="connsiteX0" fmla="*/ 1451136 w 5584748"/>
              <a:gd name="connsiteY0" fmla="*/ 0 h 6858000"/>
              <a:gd name="connsiteX1" fmla="*/ 5584748 w 5584748"/>
              <a:gd name="connsiteY1" fmla="*/ 0 h 6858000"/>
              <a:gd name="connsiteX2" fmla="*/ 5584748 w 5584748"/>
              <a:gd name="connsiteY2" fmla="*/ 6858000 h 6858000"/>
              <a:gd name="connsiteX3" fmla="*/ 1451138 w 5584748"/>
              <a:gd name="connsiteY3" fmla="*/ 6858000 h 6858000"/>
              <a:gd name="connsiteX4" fmla="*/ 1400238 w 5584748"/>
              <a:gd name="connsiteY4" fmla="*/ 6809471 h 6858000"/>
              <a:gd name="connsiteX5" fmla="*/ 0 w 5584748"/>
              <a:gd name="connsiteY5" fmla="*/ 3428999 h 6858000"/>
              <a:gd name="connsiteX6" fmla="*/ 1400238 w 5584748"/>
              <a:gd name="connsiteY6" fmla="*/ 4852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4748" h="6858000">
                <a:moveTo>
                  <a:pt x="1451136" y="0"/>
                </a:moveTo>
                <a:lnTo>
                  <a:pt x="5584748" y="0"/>
                </a:lnTo>
                <a:lnTo>
                  <a:pt x="5584748" y="6858000"/>
                </a:lnTo>
                <a:lnTo>
                  <a:pt x="1451138" y="6858000"/>
                </a:lnTo>
                <a:lnTo>
                  <a:pt x="1400238" y="6809471"/>
                </a:lnTo>
                <a:cubicBezTo>
                  <a:pt x="535099" y="5944333"/>
                  <a:pt x="0" y="4749156"/>
                  <a:pt x="0" y="3428999"/>
                </a:cubicBezTo>
                <a:cubicBezTo>
                  <a:pt x="0" y="2108843"/>
                  <a:pt x="535099" y="913665"/>
                  <a:pt x="1400238" y="48527"/>
                </a:cubicBezTo>
                <a:close/>
              </a:path>
            </a:pathLst>
          </a:custGeom>
          <a:solidFill>
            <a:schemeClr val="bg1"/>
          </a:solidFill>
        </p:spPr>
        <p:txBody>
          <a:bodyPr wrap="square">
            <a:noAutofit/>
          </a:bodyPr>
          <a:lstStyle/>
          <a:p>
            <a:endParaRPr lang="en-US"/>
          </a:p>
        </p:txBody>
      </p:sp>
      <p:sp>
        <p:nvSpPr>
          <p:cNvPr id="2" name="Title 1">
            <a:extLst>
              <a:ext uri="{FF2B5EF4-FFF2-40B4-BE49-F238E27FC236}">
                <a16:creationId xmlns:a16="http://schemas.microsoft.com/office/drawing/2014/main" id="{C541BA41-E356-033B-D66F-BEF2395DAD37}"/>
              </a:ext>
            </a:extLst>
          </p:cNvPr>
          <p:cNvSpPr>
            <a:spLocks noGrp="1"/>
          </p:cNvSpPr>
          <p:nvPr>
            <p:ph type="title" hasCustomPrompt="1"/>
          </p:nvPr>
        </p:nvSpPr>
        <p:spPr>
          <a:xfrm>
            <a:off x="524390" y="561395"/>
            <a:ext cx="4962010" cy="1481717"/>
          </a:xfrm>
        </p:spPr>
        <p:txBody>
          <a:bodyPr/>
          <a:lstStyle>
            <a:lvl1pPr>
              <a:lnSpc>
                <a:spcPts val="3300"/>
              </a:lnSpc>
              <a:defRPr/>
            </a:lvl1pPr>
          </a:lstStyle>
          <a:p>
            <a:r>
              <a:rPr lang="en-US"/>
              <a:t>Connecting with your</a:t>
            </a:r>
            <a:br>
              <a:rPr lang="en-US"/>
            </a:br>
            <a:r>
              <a:rPr lang="en-US"/>
              <a:t>target audience is simple with GBTA.</a:t>
            </a:r>
          </a:p>
        </p:txBody>
      </p:sp>
      <p:sp>
        <p:nvSpPr>
          <p:cNvPr id="3" name="Slide Number Placeholder 2">
            <a:extLst>
              <a:ext uri="{FF2B5EF4-FFF2-40B4-BE49-F238E27FC236}">
                <a16:creationId xmlns:a16="http://schemas.microsoft.com/office/drawing/2014/main" id="{A19B5F1A-4656-EEF8-CBFA-EBA88BE9241A}"/>
              </a:ext>
            </a:extLst>
          </p:cNvPr>
          <p:cNvSpPr>
            <a:spLocks noGrp="1"/>
          </p:cNvSpPr>
          <p:nvPr>
            <p:ph type="sldNum" sz="quarter" idx="10"/>
          </p:nvPr>
        </p:nvSpPr>
        <p:spPr>
          <a:xfrm>
            <a:off x="11318789" y="6261051"/>
            <a:ext cx="380324" cy="365125"/>
          </a:xfrm>
        </p:spPr>
        <p:txBody>
          <a:bodyPr/>
          <a:lstStyle>
            <a:lvl1pPr>
              <a:defRPr>
                <a:solidFill>
                  <a:schemeClr val="bg1"/>
                </a:solidFill>
              </a:defRPr>
            </a:lvl1pPr>
          </a:lstStyle>
          <a:p>
            <a:fld id="{8EE07FC3-56A4-9244-A054-7A234EAC9748}" type="slidenum">
              <a:rPr lang="en-US" smtClean="0"/>
              <a:pPr/>
              <a:t>‹#›</a:t>
            </a:fld>
            <a:endParaRPr lang="en-US"/>
          </a:p>
        </p:txBody>
      </p:sp>
      <p:sp>
        <p:nvSpPr>
          <p:cNvPr id="4" name="Footer Placeholder 3">
            <a:extLst>
              <a:ext uri="{FF2B5EF4-FFF2-40B4-BE49-F238E27FC236}">
                <a16:creationId xmlns:a16="http://schemas.microsoft.com/office/drawing/2014/main" id="{4B4D404F-A4F4-9258-9EF7-0CD53C31A3EF}"/>
              </a:ext>
            </a:extLst>
          </p:cNvPr>
          <p:cNvSpPr>
            <a:spLocks noGrp="1"/>
          </p:cNvSpPr>
          <p:nvPr>
            <p:ph type="ftr" sz="quarter" idx="11"/>
          </p:nvPr>
        </p:nvSpPr>
        <p:spPr>
          <a:xfrm>
            <a:off x="6785097" y="6261050"/>
            <a:ext cx="4526280" cy="365125"/>
          </a:xfrm>
        </p:spPr>
        <p:txBody>
          <a:bodyPr/>
          <a:lstStyle>
            <a:lvl1pPr>
              <a:defRPr>
                <a:solidFill>
                  <a:schemeClr val="bg1"/>
                </a:solidFill>
              </a:defRPr>
            </a:lvl1pPr>
          </a:lstStyle>
          <a:p>
            <a:r>
              <a:rPr lang="en-US"/>
              <a:t>Presentation Title Goes Here</a:t>
            </a:r>
          </a:p>
        </p:txBody>
      </p:sp>
      <p:sp>
        <p:nvSpPr>
          <p:cNvPr id="7" name="Text Placeholder 6">
            <a:extLst>
              <a:ext uri="{FF2B5EF4-FFF2-40B4-BE49-F238E27FC236}">
                <a16:creationId xmlns:a16="http://schemas.microsoft.com/office/drawing/2014/main" id="{8EFE31E1-0181-FE7B-E064-B1DBDD334CF8}"/>
              </a:ext>
            </a:extLst>
          </p:cNvPr>
          <p:cNvSpPr>
            <a:spLocks noGrp="1"/>
          </p:cNvSpPr>
          <p:nvPr>
            <p:ph type="body" sz="quarter" idx="12" hasCustomPrompt="1"/>
          </p:nvPr>
        </p:nvSpPr>
        <p:spPr>
          <a:xfrm>
            <a:off x="538163" y="2057400"/>
            <a:ext cx="4291012" cy="2000250"/>
          </a:xfrm>
        </p:spPr>
        <p:txBody>
          <a:bodyPr>
            <a:noAutofit/>
          </a:bodyPr>
          <a:lstStyle>
            <a:lvl1pPr>
              <a:lnSpc>
                <a:spcPts val="2000"/>
              </a:lnSpc>
              <a:spcBef>
                <a:spcPts val="0"/>
              </a:spcBef>
              <a:defRPr sz="1400"/>
            </a:lvl1pPr>
          </a:lstStyle>
          <a:p>
            <a:pPr lvl="0"/>
            <a:r>
              <a:rPr lang="en-US"/>
              <a:t>Opportunities exist worldwide for exhibiting, sponsorship and digital outreach. Whether you’re looking to gain valuable face-to-face networking time, align your brand with key industry figures or capitalize on the largest audience of business travel professionals in the world, GBTA can help your organization tell your story to reach your goals.</a:t>
            </a:r>
          </a:p>
        </p:txBody>
      </p:sp>
      <p:sp>
        <p:nvSpPr>
          <p:cNvPr id="8" name="Text Placeholder 6">
            <a:extLst>
              <a:ext uri="{FF2B5EF4-FFF2-40B4-BE49-F238E27FC236}">
                <a16:creationId xmlns:a16="http://schemas.microsoft.com/office/drawing/2014/main" id="{3A6325E9-4293-A699-EC7B-E44CED3F79FA}"/>
              </a:ext>
            </a:extLst>
          </p:cNvPr>
          <p:cNvSpPr>
            <a:spLocks noGrp="1"/>
          </p:cNvSpPr>
          <p:nvPr>
            <p:ph type="body" sz="quarter" idx="13" hasCustomPrompt="1"/>
          </p:nvPr>
        </p:nvSpPr>
        <p:spPr>
          <a:xfrm>
            <a:off x="538162" y="4277305"/>
            <a:ext cx="4948238" cy="381000"/>
          </a:xfrm>
        </p:spPr>
        <p:txBody>
          <a:bodyPr anchor="b">
            <a:noAutofit/>
          </a:bodyPr>
          <a:lstStyle>
            <a:lvl1pPr>
              <a:lnSpc>
                <a:spcPts val="2000"/>
              </a:lnSpc>
              <a:spcBef>
                <a:spcPts val="0"/>
              </a:spcBef>
              <a:defRPr sz="1400" b="1" i="0">
                <a:latin typeface="Arial" panose="020B0604020202020204" pitchFamily="34" charset="0"/>
                <a:cs typeface="Arial" panose="020B0604020202020204" pitchFamily="34" charset="0"/>
              </a:defRPr>
            </a:lvl1pPr>
          </a:lstStyle>
          <a:p>
            <a:pPr lvl="0"/>
            <a:r>
              <a:rPr lang="en-US"/>
              <a:t>For more information:</a:t>
            </a:r>
          </a:p>
        </p:txBody>
      </p:sp>
      <p:sp>
        <p:nvSpPr>
          <p:cNvPr id="16" name="Text Placeholder 15">
            <a:extLst>
              <a:ext uri="{FF2B5EF4-FFF2-40B4-BE49-F238E27FC236}">
                <a16:creationId xmlns:a16="http://schemas.microsoft.com/office/drawing/2014/main" id="{DCDEB083-2A91-59B4-172E-C4C61C2ABAF9}"/>
              </a:ext>
            </a:extLst>
          </p:cNvPr>
          <p:cNvSpPr>
            <a:spLocks noGrp="1"/>
          </p:cNvSpPr>
          <p:nvPr>
            <p:ph type="body" sz="quarter" idx="15" hasCustomPrompt="1"/>
          </p:nvPr>
        </p:nvSpPr>
        <p:spPr>
          <a:xfrm>
            <a:off x="538162" y="4664474"/>
            <a:ext cx="2805112" cy="914400"/>
          </a:xfrm>
        </p:spPr>
        <p:txBody>
          <a:bodyPr>
            <a:noAutofit/>
          </a:bodyPr>
          <a:lstStyle>
            <a:lvl1pPr>
              <a:lnSpc>
                <a:spcPts val="2000"/>
              </a:lnSpc>
              <a:spcBef>
                <a:spcPts val="0"/>
              </a:spcBef>
              <a:defRPr sz="1200"/>
            </a:lvl1pPr>
            <a:lvl2pPr>
              <a:defRPr sz="1200"/>
            </a:lvl2pPr>
            <a:lvl3pPr>
              <a:defRPr sz="1200"/>
            </a:lvl3pPr>
            <a:lvl4pPr>
              <a:defRPr sz="1200"/>
            </a:lvl4pPr>
            <a:lvl5pPr>
              <a:defRPr sz="1200"/>
            </a:lvl5pPr>
          </a:lstStyle>
          <a:p>
            <a:pPr lvl="0"/>
            <a:r>
              <a:rPr lang="en-US" err="1"/>
              <a:t>sponsor@gbta.org</a:t>
            </a:r>
            <a:endParaRPr lang="en-US"/>
          </a:p>
          <a:p>
            <a:pPr lvl="0"/>
            <a:r>
              <a:rPr lang="en-US"/>
              <a:t>+1 888 224 3675</a:t>
            </a:r>
          </a:p>
          <a:p>
            <a:pPr lvl="0"/>
            <a:r>
              <a:rPr lang="en-US" err="1"/>
              <a:t>gbta.org</a:t>
            </a:r>
            <a:r>
              <a:rPr lang="en-US"/>
              <a:t>/sponsor</a:t>
            </a:r>
          </a:p>
        </p:txBody>
      </p:sp>
      <p:pic>
        <p:nvPicPr>
          <p:cNvPr id="5" name="Picture 4">
            <a:extLst>
              <a:ext uri="{FF2B5EF4-FFF2-40B4-BE49-F238E27FC236}">
                <a16:creationId xmlns:a16="http://schemas.microsoft.com/office/drawing/2014/main" id="{E5357679-2320-A2C4-8195-9C3B332E9C8F}"/>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6621448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ll-out or big quote 1">
    <p:bg>
      <p:bgPr>
        <a:solidFill>
          <a:schemeClr val="bg1"/>
        </a:solidFill>
        <a:effectLst/>
      </p:bgPr>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451BB97-2FC2-230B-E2BA-353DCFACE966}"/>
              </a:ext>
            </a:extLst>
          </p:cNvPr>
          <p:cNvSpPr>
            <a:spLocks noGrp="1"/>
          </p:cNvSpPr>
          <p:nvPr>
            <p:ph type="pic" sz="quarter" idx="11"/>
          </p:nvPr>
        </p:nvSpPr>
        <p:spPr>
          <a:xfrm>
            <a:off x="0" y="0"/>
            <a:ext cx="12192000" cy="6858000"/>
          </a:xfrm>
        </p:spPr>
        <p:txBody>
          <a:bodyPr/>
          <a:lstStyle/>
          <a:p>
            <a:endParaRPr lang="en-US"/>
          </a:p>
        </p:txBody>
      </p:sp>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81540" y="1447221"/>
            <a:ext cx="4847709" cy="1867479"/>
          </a:xfrm>
        </p:spPr>
        <p:txBody>
          <a:bodyPr>
            <a:noAutofit/>
          </a:bodyPr>
          <a:lstStyle>
            <a:lvl1pPr>
              <a:lnSpc>
                <a:spcPts val="4400"/>
              </a:lnSpc>
              <a:defRPr sz="4000">
                <a:solidFill>
                  <a:schemeClr val="bg1"/>
                </a:solidFill>
              </a:defRPr>
            </a:lvl1pPr>
          </a:lstStyle>
          <a:p>
            <a:r>
              <a:rPr lang="en-US"/>
              <a:t>We are building our collective future together</a:t>
            </a:r>
          </a:p>
        </p:txBody>
      </p:sp>
      <p:sp>
        <p:nvSpPr>
          <p:cNvPr id="6" name="Text Placeholder 5">
            <a:extLst>
              <a:ext uri="{FF2B5EF4-FFF2-40B4-BE49-F238E27FC236}">
                <a16:creationId xmlns:a16="http://schemas.microsoft.com/office/drawing/2014/main" id="{5133D1A9-E417-A74A-4A36-34C97A5B2074}"/>
              </a:ext>
            </a:extLst>
          </p:cNvPr>
          <p:cNvSpPr>
            <a:spLocks noGrp="1"/>
          </p:cNvSpPr>
          <p:nvPr>
            <p:ph type="body" sz="quarter" idx="10" hasCustomPrompt="1"/>
          </p:nvPr>
        </p:nvSpPr>
        <p:spPr>
          <a:xfrm>
            <a:off x="581540" y="942975"/>
            <a:ext cx="4276725" cy="385763"/>
          </a:xfrm>
        </p:spPr>
        <p:txBody>
          <a:bodyPr/>
          <a:lstStyle>
            <a:lvl1pPr>
              <a:defRPr b="1">
                <a:solidFill>
                  <a:schemeClr val="bg1"/>
                </a:solidFill>
              </a:defRPr>
            </a:lvl1pPr>
          </a:lstStyle>
          <a:p>
            <a:pPr lvl="0"/>
            <a:r>
              <a:rPr lang="en-US"/>
              <a:t>This is a call-out or big quote:</a:t>
            </a:r>
          </a:p>
        </p:txBody>
      </p:sp>
    </p:spTree>
    <p:extLst>
      <p:ext uri="{BB962C8B-B14F-4D97-AF65-F5344CB8AC3E}">
        <p14:creationId xmlns:p14="http://schemas.microsoft.com/office/powerpoint/2010/main" val="17696936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ll-out or big quote slide 2">
    <p:bg>
      <p:bgPr>
        <a:solidFill>
          <a:schemeClr val="tx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5D3C6D-E69E-B896-C9B2-27C69FB300C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94277" y="5966085"/>
            <a:ext cx="1746642" cy="824350"/>
          </a:xfrm>
          <a:prstGeom prst="rect">
            <a:avLst/>
          </a:prstGeom>
        </p:spPr>
      </p:pic>
      <p:sp>
        <p:nvSpPr>
          <p:cNvPr id="27" name="Freeform 26">
            <a:extLst>
              <a:ext uri="{FF2B5EF4-FFF2-40B4-BE49-F238E27FC236}">
                <a16:creationId xmlns:a16="http://schemas.microsoft.com/office/drawing/2014/main" id="{35875F9F-681D-9480-3403-04AD7A895677}"/>
              </a:ext>
            </a:extLst>
          </p:cNvPr>
          <p:cNvSpPr/>
          <p:nvPr userDrawn="1"/>
        </p:nvSpPr>
        <p:spPr>
          <a:xfrm>
            <a:off x="2" y="0"/>
            <a:ext cx="5379407" cy="5339670"/>
          </a:xfrm>
          <a:custGeom>
            <a:avLst/>
            <a:gdLst>
              <a:gd name="connsiteX0" fmla="*/ 0 w 5379407"/>
              <a:gd name="connsiteY0" fmla="*/ 0 h 5339670"/>
              <a:gd name="connsiteX1" fmla="*/ 4790318 w 5379407"/>
              <a:gd name="connsiteY1" fmla="*/ 0 h 5339670"/>
              <a:gd name="connsiteX2" fmla="*/ 4960260 w 5379407"/>
              <a:gd name="connsiteY2" fmla="*/ 276205 h 5339670"/>
              <a:gd name="connsiteX3" fmla="*/ 5379407 w 5379407"/>
              <a:gd name="connsiteY3" fmla="*/ 1910670 h 5339670"/>
              <a:gd name="connsiteX4" fmla="*/ 1906612 w 5379407"/>
              <a:gd name="connsiteY4" fmla="*/ 5339670 h 5339670"/>
              <a:gd name="connsiteX5" fmla="*/ 251272 w 5379407"/>
              <a:gd name="connsiteY5" fmla="*/ 4925808 h 5339670"/>
              <a:gd name="connsiteX6" fmla="*/ 0 w 5379407"/>
              <a:gd name="connsiteY6" fmla="*/ 4775082 h 533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9407" h="5339670">
                <a:moveTo>
                  <a:pt x="0" y="0"/>
                </a:moveTo>
                <a:lnTo>
                  <a:pt x="4790318" y="0"/>
                </a:lnTo>
                <a:lnTo>
                  <a:pt x="4960260" y="276205"/>
                </a:lnTo>
                <a:cubicBezTo>
                  <a:pt x="5227569" y="762072"/>
                  <a:pt x="5379407" y="1318863"/>
                  <a:pt x="5379407" y="1910670"/>
                </a:cubicBezTo>
                <a:cubicBezTo>
                  <a:pt x="5379407" y="3804454"/>
                  <a:pt x="3824584" y="5339670"/>
                  <a:pt x="1906612" y="5339670"/>
                </a:cubicBezTo>
                <a:cubicBezTo>
                  <a:pt x="1307246" y="5339670"/>
                  <a:pt x="743343" y="5189747"/>
                  <a:pt x="251272" y="4925808"/>
                </a:cubicBezTo>
                <a:lnTo>
                  <a:pt x="0" y="47750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31699" y="1454535"/>
            <a:ext cx="4847709" cy="1867479"/>
          </a:xfrm>
        </p:spPr>
        <p:txBody>
          <a:bodyPr>
            <a:noAutofit/>
          </a:bodyPr>
          <a:lstStyle>
            <a:lvl1pPr>
              <a:lnSpc>
                <a:spcPts val="4400"/>
              </a:lnSpc>
              <a:defRPr sz="4000">
                <a:solidFill>
                  <a:schemeClr val="accent1"/>
                </a:solidFill>
              </a:defRPr>
            </a:lvl1pPr>
          </a:lstStyle>
          <a:p>
            <a:r>
              <a:rPr lang="en-US"/>
              <a:t>We are building our collective future together</a:t>
            </a:r>
          </a:p>
        </p:txBody>
      </p:sp>
      <p:sp>
        <p:nvSpPr>
          <p:cNvPr id="6" name="Text Placeholder 5">
            <a:extLst>
              <a:ext uri="{FF2B5EF4-FFF2-40B4-BE49-F238E27FC236}">
                <a16:creationId xmlns:a16="http://schemas.microsoft.com/office/drawing/2014/main" id="{5133D1A9-E417-A74A-4A36-34C97A5B2074}"/>
              </a:ext>
            </a:extLst>
          </p:cNvPr>
          <p:cNvSpPr>
            <a:spLocks noGrp="1"/>
          </p:cNvSpPr>
          <p:nvPr>
            <p:ph type="body" sz="quarter" idx="10" hasCustomPrompt="1"/>
          </p:nvPr>
        </p:nvSpPr>
        <p:spPr>
          <a:xfrm>
            <a:off x="545987" y="958446"/>
            <a:ext cx="4276725" cy="385763"/>
          </a:xfrm>
        </p:spPr>
        <p:txBody>
          <a:bodyPr/>
          <a:lstStyle>
            <a:lvl1pPr>
              <a:defRPr b="1">
                <a:solidFill>
                  <a:schemeClr val="tx1"/>
                </a:solidFill>
              </a:defRPr>
            </a:lvl1pPr>
          </a:lstStyle>
          <a:p>
            <a:pPr lvl="0"/>
            <a:r>
              <a:rPr lang="en-US"/>
              <a:t>This is a call-out or big quote:</a:t>
            </a:r>
          </a:p>
        </p:txBody>
      </p:sp>
      <p:sp>
        <p:nvSpPr>
          <p:cNvPr id="24" name="Picture Placeholder 23">
            <a:extLst>
              <a:ext uri="{FF2B5EF4-FFF2-40B4-BE49-F238E27FC236}">
                <a16:creationId xmlns:a16="http://schemas.microsoft.com/office/drawing/2014/main" id="{45C0C9F2-CB4C-A40E-823E-3E9D3083755A}"/>
              </a:ext>
            </a:extLst>
          </p:cNvPr>
          <p:cNvSpPr>
            <a:spLocks noGrp="1"/>
          </p:cNvSpPr>
          <p:nvPr>
            <p:ph type="pic" sz="quarter" idx="11"/>
          </p:nvPr>
        </p:nvSpPr>
        <p:spPr>
          <a:xfrm>
            <a:off x="5677858" y="0"/>
            <a:ext cx="6514143" cy="6858000"/>
          </a:xfrm>
          <a:custGeom>
            <a:avLst/>
            <a:gdLst>
              <a:gd name="connsiteX0" fmla="*/ 947612 w 6514143"/>
              <a:gd name="connsiteY0" fmla="*/ 0 h 6858000"/>
              <a:gd name="connsiteX1" fmla="*/ 6514143 w 6514143"/>
              <a:gd name="connsiteY1" fmla="*/ 0 h 6858000"/>
              <a:gd name="connsiteX2" fmla="*/ 6514143 w 6514143"/>
              <a:gd name="connsiteY2" fmla="*/ 6858000 h 6858000"/>
              <a:gd name="connsiteX3" fmla="*/ 2206094 w 6514143"/>
              <a:gd name="connsiteY3" fmla="*/ 6858000 h 6858000"/>
              <a:gd name="connsiteX4" fmla="*/ 2086109 w 6514143"/>
              <a:gd name="connsiteY4" fmla="*/ 6780889 h 6858000"/>
              <a:gd name="connsiteX5" fmla="*/ 0 w 6514143"/>
              <a:gd name="connsiteY5" fmla="*/ 2847690 h 6858000"/>
              <a:gd name="connsiteX6" fmla="*/ 939998 w 6514143"/>
              <a:gd name="connsiteY6" fmla="*/ 971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4143" h="6858000">
                <a:moveTo>
                  <a:pt x="947612" y="0"/>
                </a:moveTo>
                <a:lnTo>
                  <a:pt x="6514143" y="0"/>
                </a:lnTo>
                <a:lnTo>
                  <a:pt x="6514143" y="6858000"/>
                </a:lnTo>
                <a:lnTo>
                  <a:pt x="2206094" y="6858000"/>
                </a:lnTo>
                <a:lnTo>
                  <a:pt x="2086109" y="6780889"/>
                </a:lnTo>
                <a:cubicBezTo>
                  <a:pt x="827501" y="5928488"/>
                  <a:pt x="0" y="4484965"/>
                  <a:pt x="0" y="2847690"/>
                </a:cubicBezTo>
                <a:cubicBezTo>
                  <a:pt x="0" y="1783462"/>
                  <a:pt x="349619" y="801093"/>
                  <a:pt x="939998" y="9712"/>
                </a:cubicBezTo>
                <a:close/>
              </a:path>
            </a:pathLst>
          </a:custGeom>
          <a:solidFill>
            <a:schemeClr val="bg1"/>
          </a:solidFill>
        </p:spPr>
        <p:txBody>
          <a:bodyPr wrap="square">
            <a:noAutofit/>
          </a:bodyPr>
          <a:lstStyle/>
          <a:p>
            <a:endParaRPr lang="en-US"/>
          </a:p>
        </p:txBody>
      </p:sp>
    </p:spTree>
    <p:extLst>
      <p:ext uri="{BB962C8B-B14F-4D97-AF65-F5344CB8AC3E}">
        <p14:creationId xmlns:p14="http://schemas.microsoft.com/office/powerpoint/2010/main" val="18349510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all-out or big quote slide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D4E8-7CA4-6C65-1700-488186D4A473}"/>
              </a:ext>
            </a:extLst>
          </p:cNvPr>
          <p:cNvSpPr>
            <a:spLocks noGrp="1"/>
          </p:cNvSpPr>
          <p:nvPr>
            <p:ph type="title" hasCustomPrompt="1"/>
          </p:nvPr>
        </p:nvSpPr>
        <p:spPr>
          <a:xfrm>
            <a:off x="564607" y="1466566"/>
            <a:ext cx="4814901" cy="3240901"/>
          </a:xfrm>
        </p:spPr>
        <p:txBody>
          <a:bodyPr>
            <a:normAutofit/>
          </a:bodyPr>
          <a:lstStyle>
            <a:lvl1pPr>
              <a:lnSpc>
                <a:spcPts val="3900"/>
              </a:lnSpc>
              <a:defRPr sz="3600">
                <a:solidFill>
                  <a:schemeClr val="bg1"/>
                </a:solidFill>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a:t>
            </a:r>
          </a:p>
        </p:txBody>
      </p:sp>
      <p:pic>
        <p:nvPicPr>
          <p:cNvPr id="6" name="Picture 5">
            <a:extLst>
              <a:ext uri="{FF2B5EF4-FFF2-40B4-BE49-F238E27FC236}">
                <a16:creationId xmlns:a16="http://schemas.microsoft.com/office/drawing/2014/main" id="{3B186415-031E-9BAC-EC18-8EFD7E715C90}"/>
              </a:ext>
            </a:extLst>
          </p:cNvPr>
          <p:cNvPicPr>
            <a:picLocks noChangeAspect="1"/>
          </p:cNvPicPr>
          <p:nvPr userDrawn="1"/>
        </p:nvPicPr>
        <p:blipFill>
          <a:blip r:embed="rId2"/>
          <a:stretch>
            <a:fillRect/>
          </a:stretch>
        </p:blipFill>
        <p:spPr>
          <a:xfrm>
            <a:off x="5715001" y="-850106"/>
            <a:ext cx="9167905" cy="8639440"/>
          </a:xfrm>
          <a:prstGeom prst="rect">
            <a:avLst/>
          </a:prstGeom>
        </p:spPr>
      </p:pic>
      <p:sp>
        <p:nvSpPr>
          <p:cNvPr id="8" name="Text Placeholder 5">
            <a:extLst>
              <a:ext uri="{FF2B5EF4-FFF2-40B4-BE49-F238E27FC236}">
                <a16:creationId xmlns:a16="http://schemas.microsoft.com/office/drawing/2014/main" id="{DE6AF651-B705-CD85-6A62-54C8A520FEC5}"/>
              </a:ext>
            </a:extLst>
          </p:cNvPr>
          <p:cNvSpPr>
            <a:spLocks noGrp="1"/>
          </p:cNvSpPr>
          <p:nvPr>
            <p:ph type="body" sz="quarter" idx="10" hasCustomPrompt="1"/>
          </p:nvPr>
        </p:nvSpPr>
        <p:spPr>
          <a:xfrm>
            <a:off x="581540" y="942975"/>
            <a:ext cx="4276725" cy="385763"/>
          </a:xfrm>
        </p:spPr>
        <p:txBody>
          <a:bodyPr/>
          <a:lstStyle>
            <a:lvl1pPr>
              <a:defRPr b="1">
                <a:solidFill>
                  <a:schemeClr val="bg1"/>
                </a:solidFill>
              </a:defRPr>
            </a:lvl1pPr>
          </a:lstStyle>
          <a:p>
            <a:pPr lvl="0"/>
            <a:r>
              <a:rPr lang="en-US"/>
              <a:t>This is a call-out or big quote:</a:t>
            </a:r>
          </a:p>
        </p:txBody>
      </p:sp>
      <p:pic>
        <p:nvPicPr>
          <p:cNvPr id="3" name="Picture 4">
            <a:extLst>
              <a:ext uri="{FF2B5EF4-FFF2-40B4-BE49-F238E27FC236}">
                <a16:creationId xmlns:a16="http://schemas.microsoft.com/office/drawing/2014/main" id="{A9C0999E-885E-DC81-4D98-1D6E9FD3A4D9}"/>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94277" y="5966085"/>
            <a:ext cx="1746642" cy="824350"/>
          </a:xfrm>
          <a:prstGeom prst="rect">
            <a:avLst/>
          </a:prstGeom>
        </p:spPr>
      </p:pic>
    </p:spTree>
    <p:extLst>
      <p:ext uri="{BB962C8B-B14F-4D97-AF65-F5344CB8AC3E}">
        <p14:creationId xmlns:p14="http://schemas.microsoft.com/office/powerpoint/2010/main" val="2976448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F4D0-89A7-BB85-73BD-3594EBEE22B5}"/>
              </a:ext>
            </a:extLst>
          </p:cNvPr>
          <p:cNvSpPr>
            <a:spLocks noGrp="1"/>
          </p:cNvSpPr>
          <p:nvPr>
            <p:ph type="title" hasCustomPrompt="1"/>
          </p:nvPr>
        </p:nvSpPr>
        <p:spPr>
          <a:xfrm>
            <a:off x="552966" y="2300237"/>
            <a:ext cx="5162035" cy="1933096"/>
          </a:xfrm>
        </p:spPr>
        <p:txBody>
          <a:bodyPr>
            <a:noAutofit/>
          </a:bodyPr>
          <a:lstStyle>
            <a:lvl1pPr>
              <a:lnSpc>
                <a:spcPts val="5200"/>
              </a:lnSpc>
              <a:defRPr sz="4800"/>
            </a:lvl1pPr>
          </a:lstStyle>
          <a:p>
            <a:r>
              <a:rPr lang="en-US"/>
              <a:t>Section Title Goes Here</a:t>
            </a:r>
          </a:p>
        </p:txBody>
      </p:sp>
      <p:pic>
        <p:nvPicPr>
          <p:cNvPr id="5" name="Picture 4">
            <a:extLst>
              <a:ext uri="{FF2B5EF4-FFF2-40B4-BE49-F238E27FC236}">
                <a16:creationId xmlns:a16="http://schemas.microsoft.com/office/drawing/2014/main" id="{EE74BDAC-75E2-1FA5-3AB8-D9346437A365}"/>
              </a:ext>
            </a:extLst>
          </p:cNvPr>
          <p:cNvPicPr>
            <a:picLocks noChangeAspect="1"/>
          </p:cNvPicPr>
          <p:nvPr userDrawn="1"/>
        </p:nvPicPr>
        <p:blipFill>
          <a:blip r:embed="rId2"/>
          <a:stretch>
            <a:fillRect/>
          </a:stretch>
        </p:blipFill>
        <p:spPr>
          <a:xfrm>
            <a:off x="5715001" y="-850107"/>
            <a:ext cx="9167905" cy="8658577"/>
          </a:xfrm>
          <a:prstGeom prst="rect">
            <a:avLst/>
          </a:prstGeom>
        </p:spPr>
      </p:pic>
      <p:pic>
        <p:nvPicPr>
          <p:cNvPr id="3" name="Picture 3">
            <a:extLst>
              <a:ext uri="{FF2B5EF4-FFF2-40B4-BE49-F238E27FC236}">
                <a16:creationId xmlns:a16="http://schemas.microsoft.com/office/drawing/2014/main" id="{CAD70DF9-5E5A-E6A7-8B1B-8D2831BF4867}"/>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12699980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F4D0-89A7-BB85-73BD-3594EBEE22B5}"/>
              </a:ext>
            </a:extLst>
          </p:cNvPr>
          <p:cNvSpPr>
            <a:spLocks noGrp="1"/>
          </p:cNvSpPr>
          <p:nvPr>
            <p:ph type="title" hasCustomPrompt="1"/>
          </p:nvPr>
        </p:nvSpPr>
        <p:spPr>
          <a:xfrm>
            <a:off x="552966" y="2300237"/>
            <a:ext cx="5162035" cy="1933096"/>
          </a:xfrm>
        </p:spPr>
        <p:txBody>
          <a:bodyPr>
            <a:noAutofit/>
          </a:bodyPr>
          <a:lstStyle>
            <a:lvl1pPr>
              <a:lnSpc>
                <a:spcPts val="5200"/>
              </a:lnSpc>
              <a:defRPr sz="4800">
                <a:solidFill>
                  <a:schemeClr val="bg1"/>
                </a:solidFill>
              </a:defRPr>
            </a:lvl1pPr>
          </a:lstStyle>
          <a:p>
            <a:r>
              <a:rPr lang="en-US"/>
              <a:t>Section Title Goes Here</a:t>
            </a:r>
          </a:p>
        </p:txBody>
      </p:sp>
      <p:pic>
        <p:nvPicPr>
          <p:cNvPr id="5" name="Picture 4">
            <a:extLst>
              <a:ext uri="{FF2B5EF4-FFF2-40B4-BE49-F238E27FC236}">
                <a16:creationId xmlns:a16="http://schemas.microsoft.com/office/drawing/2014/main" id="{EE74BDAC-75E2-1FA5-3AB8-D9346437A365}"/>
              </a:ext>
            </a:extLst>
          </p:cNvPr>
          <p:cNvPicPr>
            <a:picLocks noChangeAspect="1"/>
          </p:cNvPicPr>
          <p:nvPr userDrawn="1"/>
        </p:nvPicPr>
        <p:blipFill>
          <a:blip r:embed="rId2"/>
          <a:stretch>
            <a:fillRect/>
          </a:stretch>
        </p:blipFill>
        <p:spPr>
          <a:xfrm>
            <a:off x="5715001" y="-850107"/>
            <a:ext cx="9167905" cy="8658577"/>
          </a:xfrm>
          <a:prstGeom prst="rect">
            <a:avLst/>
          </a:prstGeom>
        </p:spPr>
      </p:pic>
      <p:pic>
        <p:nvPicPr>
          <p:cNvPr id="3" name="Picture 4">
            <a:extLst>
              <a:ext uri="{FF2B5EF4-FFF2-40B4-BE49-F238E27FC236}">
                <a16:creationId xmlns:a16="http://schemas.microsoft.com/office/drawing/2014/main" id="{8EA384B5-B35C-FAE9-6CFE-43A3D5CFFD77}"/>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94277" y="5966085"/>
            <a:ext cx="1746642" cy="824350"/>
          </a:xfrm>
          <a:prstGeom prst="rect">
            <a:avLst/>
          </a:prstGeom>
        </p:spPr>
      </p:pic>
    </p:spTree>
    <p:extLst>
      <p:ext uri="{BB962C8B-B14F-4D97-AF65-F5344CB8AC3E}">
        <p14:creationId xmlns:p14="http://schemas.microsoft.com/office/powerpoint/2010/main" val="25901087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F4D0-89A7-BB85-73BD-3594EBEE22B5}"/>
              </a:ext>
            </a:extLst>
          </p:cNvPr>
          <p:cNvSpPr>
            <a:spLocks noGrp="1"/>
          </p:cNvSpPr>
          <p:nvPr>
            <p:ph type="title" hasCustomPrompt="1"/>
          </p:nvPr>
        </p:nvSpPr>
        <p:spPr>
          <a:xfrm>
            <a:off x="552966" y="2300237"/>
            <a:ext cx="5162035" cy="1933096"/>
          </a:xfrm>
        </p:spPr>
        <p:txBody>
          <a:bodyPr>
            <a:noAutofit/>
          </a:bodyPr>
          <a:lstStyle>
            <a:lvl1pPr>
              <a:lnSpc>
                <a:spcPts val="5200"/>
              </a:lnSpc>
              <a:defRPr sz="4800">
                <a:solidFill>
                  <a:schemeClr val="bg1"/>
                </a:solidFill>
              </a:defRPr>
            </a:lvl1pPr>
          </a:lstStyle>
          <a:p>
            <a:r>
              <a:rPr lang="en-US"/>
              <a:t>Section Title Goes Here</a:t>
            </a:r>
          </a:p>
        </p:txBody>
      </p:sp>
      <p:pic>
        <p:nvPicPr>
          <p:cNvPr id="8" name="Graphic 7">
            <a:extLst>
              <a:ext uri="{FF2B5EF4-FFF2-40B4-BE49-F238E27FC236}">
                <a16:creationId xmlns:a16="http://schemas.microsoft.com/office/drawing/2014/main" id="{686673B7-1CE6-3FE2-99B1-F43E313A671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563" t="9818" r="31160" b="10977"/>
          <a:stretch/>
        </p:blipFill>
        <p:spPr>
          <a:xfrm>
            <a:off x="6096001" y="0"/>
            <a:ext cx="6096000" cy="6858000"/>
          </a:xfrm>
          <a:custGeom>
            <a:avLst/>
            <a:gdLst>
              <a:gd name="connsiteX0" fmla="*/ 0 w 6222335"/>
              <a:gd name="connsiteY0" fmla="*/ 0 h 6858000"/>
              <a:gd name="connsiteX1" fmla="*/ 6222335 w 6222335"/>
              <a:gd name="connsiteY1" fmla="*/ 0 h 6858000"/>
              <a:gd name="connsiteX2" fmla="*/ 6222335 w 6222335"/>
              <a:gd name="connsiteY2" fmla="*/ 6858000 h 6858000"/>
              <a:gd name="connsiteX3" fmla="*/ 0 w 622233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22335" h="6858000">
                <a:moveTo>
                  <a:pt x="0" y="0"/>
                </a:moveTo>
                <a:lnTo>
                  <a:pt x="6222335" y="0"/>
                </a:lnTo>
                <a:lnTo>
                  <a:pt x="6222335" y="6858000"/>
                </a:lnTo>
                <a:lnTo>
                  <a:pt x="0" y="6858000"/>
                </a:lnTo>
                <a:close/>
              </a:path>
            </a:pathLst>
          </a:custGeom>
        </p:spPr>
      </p:pic>
      <p:pic>
        <p:nvPicPr>
          <p:cNvPr id="3" name="Picture 4">
            <a:extLst>
              <a:ext uri="{FF2B5EF4-FFF2-40B4-BE49-F238E27FC236}">
                <a16:creationId xmlns:a16="http://schemas.microsoft.com/office/drawing/2014/main" id="{3DE37A5F-0E28-17F5-B395-BC950C8B7871}"/>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394277" y="5966085"/>
            <a:ext cx="1746642" cy="824350"/>
          </a:xfrm>
          <a:prstGeom prst="rect">
            <a:avLst/>
          </a:prstGeom>
        </p:spPr>
      </p:pic>
    </p:spTree>
    <p:extLst>
      <p:ext uri="{BB962C8B-B14F-4D97-AF65-F5344CB8AC3E}">
        <p14:creationId xmlns:p14="http://schemas.microsoft.com/office/powerpoint/2010/main" val="34815502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all-out or big quote slide 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31699" y="1454535"/>
            <a:ext cx="4847709" cy="1867479"/>
          </a:xfrm>
        </p:spPr>
        <p:txBody>
          <a:bodyPr>
            <a:noAutofit/>
          </a:bodyPr>
          <a:lstStyle>
            <a:lvl1pPr>
              <a:lnSpc>
                <a:spcPts val="4400"/>
              </a:lnSpc>
              <a:defRPr sz="4000">
                <a:solidFill>
                  <a:schemeClr val="accent6"/>
                </a:solidFill>
              </a:defRPr>
            </a:lvl1pPr>
          </a:lstStyle>
          <a:p>
            <a:r>
              <a:rPr lang="en-US"/>
              <a:t>We are building our collective future together</a:t>
            </a:r>
          </a:p>
        </p:txBody>
      </p:sp>
      <p:sp>
        <p:nvSpPr>
          <p:cNvPr id="6" name="Text Placeholder 5">
            <a:extLst>
              <a:ext uri="{FF2B5EF4-FFF2-40B4-BE49-F238E27FC236}">
                <a16:creationId xmlns:a16="http://schemas.microsoft.com/office/drawing/2014/main" id="{5133D1A9-E417-A74A-4A36-34C97A5B2074}"/>
              </a:ext>
            </a:extLst>
          </p:cNvPr>
          <p:cNvSpPr>
            <a:spLocks noGrp="1"/>
          </p:cNvSpPr>
          <p:nvPr>
            <p:ph type="body" sz="quarter" idx="10" hasCustomPrompt="1"/>
          </p:nvPr>
        </p:nvSpPr>
        <p:spPr>
          <a:xfrm>
            <a:off x="545987" y="958446"/>
            <a:ext cx="4276725" cy="385763"/>
          </a:xfrm>
        </p:spPr>
        <p:txBody>
          <a:bodyPr/>
          <a:lstStyle>
            <a:lvl1pPr>
              <a:defRPr b="1">
                <a:solidFill>
                  <a:schemeClr val="bg1"/>
                </a:solidFill>
              </a:defRPr>
            </a:lvl1pPr>
          </a:lstStyle>
          <a:p>
            <a:pPr lvl="0"/>
            <a:r>
              <a:rPr lang="en-US"/>
              <a:t>This is a call-out or big quote:</a:t>
            </a:r>
          </a:p>
        </p:txBody>
      </p:sp>
      <p:sp>
        <p:nvSpPr>
          <p:cNvPr id="24" name="Picture Placeholder 23">
            <a:extLst>
              <a:ext uri="{FF2B5EF4-FFF2-40B4-BE49-F238E27FC236}">
                <a16:creationId xmlns:a16="http://schemas.microsoft.com/office/drawing/2014/main" id="{45C0C9F2-CB4C-A40E-823E-3E9D3083755A}"/>
              </a:ext>
            </a:extLst>
          </p:cNvPr>
          <p:cNvSpPr>
            <a:spLocks noGrp="1"/>
          </p:cNvSpPr>
          <p:nvPr>
            <p:ph type="pic" sz="quarter" idx="11"/>
          </p:nvPr>
        </p:nvSpPr>
        <p:spPr>
          <a:xfrm>
            <a:off x="5677858" y="0"/>
            <a:ext cx="6514143" cy="6858000"/>
          </a:xfrm>
          <a:custGeom>
            <a:avLst/>
            <a:gdLst>
              <a:gd name="connsiteX0" fmla="*/ 947612 w 6514143"/>
              <a:gd name="connsiteY0" fmla="*/ 0 h 6858000"/>
              <a:gd name="connsiteX1" fmla="*/ 6514143 w 6514143"/>
              <a:gd name="connsiteY1" fmla="*/ 0 h 6858000"/>
              <a:gd name="connsiteX2" fmla="*/ 6514143 w 6514143"/>
              <a:gd name="connsiteY2" fmla="*/ 6858000 h 6858000"/>
              <a:gd name="connsiteX3" fmla="*/ 2206094 w 6514143"/>
              <a:gd name="connsiteY3" fmla="*/ 6858000 h 6858000"/>
              <a:gd name="connsiteX4" fmla="*/ 2086109 w 6514143"/>
              <a:gd name="connsiteY4" fmla="*/ 6780889 h 6858000"/>
              <a:gd name="connsiteX5" fmla="*/ 0 w 6514143"/>
              <a:gd name="connsiteY5" fmla="*/ 2847690 h 6858000"/>
              <a:gd name="connsiteX6" fmla="*/ 939998 w 6514143"/>
              <a:gd name="connsiteY6" fmla="*/ 971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4143" h="6858000">
                <a:moveTo>
                  <a:pt x="947612" y="0"/>
                </a:moveTo>
                <a:lnTo>
                  <a:pt x="6514143" y="0"/>
                </a:lnTo>
                <a:lnTo>
                  <a:pt x="6514143" y="6858000"/>
                </a:lnTo>
                <a:lnTo>
                  <a:pt x="2206094" y="6858000"/>
                </a:lnTo>
                <a:lnTo>
                  <a:pt x="2086109" y="6780889"/>
                </a:lnTo>
                <a:cubicBezTo>
                  <a:pt x="827501" y="5928488"/>
                  <a:pt x="0" y="4484965"/>
                  <a:pt x="0" y="2847690"/>
                </a:cubicBezTo>
                <a:cubicBezTo>
                  <a:pt x="0" y="1783462"/>
                  <a:pt x="349619" y="801093"/>
                  <a:pt x="939998" y="9712"/>
                </a:cubicBezTo>
                <a:close/>
              </a:path>
            </a:pathLst>
          </a:custGeom>
          <a:solidFill>
            <a:schemeClr val="bg1"/>
          </a:solidFill>
        </p:spPr>
        <p:txBody>
          <a:bodyPr wrap="square">
            <a:noAutofit/>
          </a:bodyPr>
          <a:lstStyle/>
          <a:p>
            <a:endParaRPr lang="en-US"/>
          </a:p>
        </p:txBody>
      </p:sp>
      <p:pic>
        <p:nvPicPr>
          <p:cNvPr id="3" name="Picture 4">
            <a:extLst>
              <a:ext uri="{FF2B5EF4-FFF2-40B4-BE49-F238E27FC236}">
                <a16:creationId xmlns:a16="http://schemas.microsoft.com/office/drawing/2014/main" id="{436EFB5C-467B-FDD4-9364-1346AB3F01E4}"/>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94277" y="5966085"/>
            <a:ext cx="1746642" cy="824350"/>
          </a:xfrm>
          <a:prstGeom prst="rect">
            <a:avLst/>
          </a:prstGeom>
        </p:spPr>
      </p:pic>
    </p:spTree>
    <p:extLst>
      <p:ext uri="{BB962C8B-B14F-4D97-AF65-F5344CB8AC3E}">
        <p14:creationId xmlns:p14="http://schemas.microsoft.com/office/powerpoint/2010/main" val="35854941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slide - no footer and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C32B-6EB8-DF9E-BC41-0E63DE457900}"/>
              </a:ext>
            </a:extLst>
          </p:cNvPr>
          <p:cNvSpPr>
            <a:spLocks noGrp="1"/>
          </p:cNvSpPr>
          <p:nvPr>
            <p:ph type="title"/>
          </p:nvPr>
        </p:nvSpPr>
        <p:spPr>
          <a:xfrm>
            <a:off x="552966" y="589971"/>
            <a:ext cx="10515600" cy="698543"/>
          </a:xfrm>
        </p:spPr>
        <p:txBody>
          <a:bodyPr/>
          <a:lstStyle/>
          <a:p>
            <a:r>
              <a:rPr lang="en-US"/>
              <a:t>Click to edit Master title style</a:t>
            </a:r>
          </a:p>
        </p:txBody>
      </p:sp>
      <p:pic>
        <p:nvPicPr>
          <p:cNvPr id="3" name="Picture 3">
            <a:extLst>
              <a:ext uri="{FF2B5EF4-FFF2-40B4-BE49-F238E27FC236}">
                <a16:creationId xmlns:a16="http://schemas.microsoft.com/office/drawing/2014/main" id="{0BEC28E5-7875-1CA6-69DC-E07BAF6EE57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20304548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C32B-6EB8-DF9E-BC41-0E63DE457900}"/>
              </a:ext>
            </a:extLst>
          </p:cNvPr>
          <p:cNvSpPr>
            <a:spLocks noGrp="1"/>
          </p:cNvSpPr>
          <p:nvPr>
            <p:ph type="title"/>
          </p:nvPr>
        </p:nvSpPr>
        <p:spPr>
          <a:xfrm>
            <a:off x="552966" y="589971"/>
            <a:ext cx="10515600" cy="698543"/>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0FAB23F-A5EF-79F0-CC39-1D01E4057AFB}"/>
              </a:ext>
            </a:extLst>
          </p:cNvPr>
          <p:cNvSpPr>
            <a:spLocks noGrp="1"/>
          </p:cNvSpPr>
          <p:nvPr>
            <p:ph type="sldNum" sz="quarter" idx="10"/>
          </p:nvPr>
        </p:nvSpPr>
        <p:spPr/>
        <p:txBody>
          <a:bodyPr/>
          <a:lstStyle/>
          <a:p>
            <a:fld id="{8EE07FC3-56A4-9244-A054-7A234EAC9748}" type="slidenum">
              <a:rPr lang="en-US" smtClean="0"/>
              <a:pPr/>
              <a:t>‹#›</a:t>
            </a:fld>
            <a:endParaRPr lang="en-US"/>
          </a:p>
        </p:txBody>
      </p:sp>
      <p:sp>
        <p:nvSpPr>
          <p:cNvPr id="4" name="Footer Placeholder 3">
            <a:extLst>
              <a:ext uri="{FF2B5EF4-FFF2-40B4-BE49-F238E27FC236}">
                <a16:creationId xmlns:a16="http://schemas.microsoft.com/office/drawing/2014/main" id="{21FABF37-383E-E0C2-F3E4-F998B8F19D6C}"/>
              </a:ext>
            </a:extLst>
          </p:cNvPr>
          <p:cNvSpPr>
            <a:spLocks noGrp="1"/>
          </p:cNvSpPr>
          <p:nvPr>
            <p:ph type="ftr" sz="quarter" idx="11"/>
          </p:nvPr>
        </p:nvSpPr>
        <p:spPr/>
        <p:txBody>
          <a:bodyPr/>
          <a:lstStyle/>
          <a:p>
            <a:r>
              <a:rPr lang="en-US"/>
              <a:t>Presentation Title Goes Here</a:t>
            </a:r>
          </a:p>
        </p:txBody>
      </p:sp>
      <p:pic>
        <p:nvPicPr>
          <p:cNvPr id="5" name="Picture 3">
            <a:extLst>
              <a:ext uri="{FF2B5EF4-FFF2-40B4-BE49-F238E27FC236}">
                <a16:creationId xmlns:a16="http://schemas.microsoft.com/office/drawing/2014/main" id="{89836650-1030-8E1A-A5C1-C027132D8A8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37390540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F4D0-89A7-BB85-73BD-3594EBEE22B5}"/>
              </a:ext>
            </a:extLst>
          </p:cNvPr>
          <p:cNvSpPr>
            <a:spLocks noGrp="1"/>
          </p:cNvSpPr>
          <p:nvPr>
            <p:ph type="title" hasCustomPrompt="1"/>
          </p:nvPr>
        </p:nvSpPr>
        <p:spPr>
          <a:xfrm>
            <a:off x="552966" y="2300237"/>
            <a:ext cx="5162035" cy="1933096"/>
          </a:xfrm>
        </p:spPr>
        <p:txBody>
          <a:bodyPr>
            <a:noAutofit/>
          </a:bodyPr>
          <a:lstStyle>
            <a:lvl1pPr>
              <a:lnSpc>
                <a:spcPts val="5200"/>
              </a:lnSpc>
              <a:defRPr sz="4800">
                <a:solidFill>
                  <a:schemeClr val="bg1"/>
                </a:solidFill>
              </a:defRPr>
            </a:lvl1pPr>
          </a:lstStyle>
          <a:p>
            <a:r>
              <a:rPr lang="en-US"/>
              <a:t>Section Title Goes Here</a:t>
            </a:r>
          </a:p>
        </p:txBody>
      </p:sp>
      <p:pic>
        <p:nvPicPr>
          <p:cNvPr id="5" name="Picture 4">
            <a:extLst>
              <a:ext uri="{FF2B5EF4-FFF2-40B4-BE49-F238E27FC236}">
                <a16:creationId xmlns:a16="http://schemas.microsoft.com/office/drawing/2014/main" id="{EE74BDAC-75E2-1FA5-3AB8-D9346437A365}"/>
              </a:ext>
            </a:extLst>
          </p:cNvPr>
          <p:cNvPicPr>
            <a:picLocks noChangeAspect="1"/>
          </p:cNvPicPr>
          <p:nvPr userDrawn="1"/>
        </p:nvPicPr>
        <p:blipFill>
          <a:blip r:embed="rId2"/>
          <a:stretch>
            <a:fillRect/>
          </a:stretch>
        </p:blipFill>
        <p:spPr>
          <a:xfrm>
            <a:off x="5715001" y="-850107"/>
            <a:ext cx="9167905" cy="8658577"/>
          </a:xfrm>
          <a:prstGeom prst="rect">
            <a:avLst/>
          </a:prstGeom>
        </p:spPr>
      </p:pic>
      <p:pic>
        <p:nvPicPr>
          <p:cNvPr id="3" name="Picture 4">
            <a:extLst>
              <a:ext uri="{FF2B5EF4-FFF2-40B4-BE49-F238E27FC236}">
                <a16:creationId xmlns:a16="http://schemas.microsoft.com/office/drawing/2014/main" id="{8EA384B5-B35C-FAE9-6CFE-43A3D5CFFD77}"/>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94277" y="5966085"/>
            <a:ext cx="1746642" cy="824350"/>
          </a:xfrm>
          <a:prstGeom prst="rect">
            <a:avLst/>
          </a:prstGeom>
        </p:spPr>
      </p:pic>
    </p:spTree>
    <p:extLst>
      <p:ext uri="{BB962C8B-B14F-4D97-AF65-F5344CB8AC3E}">
        <p14:creationId xmlns:p14="http://schemas.microsoft.com/office/powerpoint/2010/main" val="25901087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F4D0-89A7-BB85-73BD-3594EBEE22B5}"/>
              </a:ext>
            </a:extLst>
          </p:cNvPr>
          <p:cNvSpPr>
            <a:spLocks noGrp="1"/>
          </p:cNvSpPr>
          <p:nvPr>
            <p:ph type="title" hasCustomPrompt="1"/>
          </p:nvPr>
        </p:nvSpPr>
        <p:spPr>
          <a:xfrm>
            <a:off x="552966" y="2300237"/>
            <a:ext cx="5162035" cy="1933096"/>
          </a:xfrm>
        </p:spPr>
        <p:txBody>
          <a:bodyPr>
            <a:noAutofit/>
          </a:bodyPr>
          <a:lstStyle>
            <a:lvl1pPr>
              <a:lnSpc>
                <a:spcPts val="5200"/>
              </a:lnSpc>
              <a:defRPr sz="4800">
                <a:solidFill>
                  <a:schemeClr val="bg1"/>
                </a:solidFill>
              </a:defRPr>
            </a:lvl1pPr>
          </a:lstStyle>
          <a:p>
            <a:r>
              <a:rPr lang="en-US"/>
              <a:t>Section Title Goes Here</a:t>
            </a:r>
          </a:p>
        </p:txBody>
      </p:sp>
      <p:pic>
        <p:nvPicPr>
          <p:cNvPr id="5" name="Picture 4">
            <a:extLst>
              <a:ext uri="{FF2B5EF4-FFF2-40B4-BE49-F238E27FC236}">
                <a16:creationId xmlns:a16="http://schemas.microsoft.com/office/drawing/2014/main" id="{EE74BDAC-75E2-1FA5-3AB8-D9346437A365}"/>
              </a:ext>
            </a:extLst>
          </p:cNvPr>
          <p:cNvPicPr>
            <a:picLocks noChangeAspect="1"/>
          </p:cNvPicPr>
          <p:nvPr userDrawn="1"/>
        </p:nvPicPr>
        <p:blipFill>
          <a:blip r:embed="rId2"/>
          <a:stretch>
            <a:fillRect/>
          </a:stretch>
        </p:blipFill>
        <p:spPr>
          <a:xfrm>
            <a:off x="5715001" y="-850107"/>
            <a:ext cx="9167905" cy="8658577"/>
          </a:xfrm>
          <a:prstGeom prst="rect">
            <a:avLst/>
          </a:prstGeom>
        </p:spPr>
      </p:pic>
      <p:pic>
        <p:nvPicPr>
          <p:cNvPr id="3" name="Picture 4">
            <a:extLst>
              <a:ext uri="{FF2B5EF4-FFF2-40B4-BE49-F238E27FC236}">
                <a16:creationId xmlns:a16="http://schemas.microsoft.com/office/drawing/2014/main" id="{8EA384B5-B35C-FAE9-6CFE-43A3D5CFFD77}"/>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394277" y="5966085"/>
            <a:ext cx="1746642" cy="824350"/>
          </a:xfrm>
          <a:prstGeom prst="rect">
            <a:avLst/>
          </a:prstGeom>
        </p:spPr>
      </p:pic>
    </p:spTree>
    <p:extLst>
      <p:ext uri="{BB962C8B-B14F-4D97-AF65-F5344CB8AC3E}">
        <p14:creationId xmlns:p14="http://schemas.microsoft.com/office/powerpoint/2010/main" val="25901087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slide - no footer and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C32B-6EB8-DF9E-BC41-0E63DE457900}"/>
              </a:ext>
            </a:extLst>
          </p:cNvPr>
          <p:cNvSpPr>
            <a:spLocks noGrp="1"/>
          </p:cNvSpPr>
          <p:nvPr>
            <p:ph type="title"/>
          </p:nvPr>
        </p:nvSpPr>
        <p:spPr>
          <a:xfrm>
            <a:off x="552966" y="589971"/>
            <a:ext cx="10515600" cy="698543"/>
          </a:xfrm>
        </p:spPr>
        <p:txBody>
          <a:bodyPr/>
          <a:lstStyle/>
          <a:p>
            <a:r>
              <a:rPr lang="en-US"/>
              <a:t>Click to edit Master title style</a:t>
            </a:r>
          </a:p>
        </p:txBody>
      </p:sp>
      <p:pic>
        <p:nvPicPr>
          <p:cNvPr id="3" name="Picture 3">
            <a:extLst>
              <a:ext uri="{FF2B5EF4-FFF2-40B4-BE49-F238E27FC236}">
                <a16:creationId xmlns:a16="http://schemas.microsoft.com/office/drawing/2014/main" id="{0BEC28E5-7875-1CA6-69DC-E07BAF6EE575}"/>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8448" t="21507" r="9814" b="22507"/>
          <a:stretch/>
        </p:blipFill>
        <p:spPr>
          <a:xfrm>
            <a:off x="551936" y="6134986"/>
            <a:ext cx="1431036" cy="462613"/>
          </a:xfrm>
          <a:prstGeom prst="rect">
            <a:avLst/>
          </a:prstGeom>
        </p:spPr>
      </p:pic>
    </p:spTree>
    <p:extLst>
      <p:ext uri="{BB962C8B-B14F-4D97-AF65-F5344CB8AC3E}">
        <p14:creationId xmlns:p14="http://schemas.microsoft.com/office/powerpoint/2010/main" val="20304548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9345B-9030-4C63-AD25-88A0E06778E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260BCA9-30A4-6039-8A58-E4DB7808F322}"/>
              </a:ext>
            </a:extLst>
          </p:cNvPr>
          <p:cNvSpPr>
            <a:spLocks noGrp="1"/>
          </p:cNvSpPr>
          <p:nvPr>
            <p:ph type="dt" sz="half" idx="10"/>
          </p:nvPr>
        </p:nvSpPr>
        <p:spPr/>
        <p:txBody>
          <a:bodyPr/>
          <a:lstStyle/>
          <a:p>
            <a:fld id="{B6E5D633-C797-4F6A-AAFD-A4554C1E8813}" type="datetimeFigureOut">
              <a:rPr lang="en-US" smtClean="0"/>
              <a:t>3/6/2024</a:t>
            </a:fld>
            <a:endParaRPr lang="en-US"/>
          </a:p>
        </p:txBody>
      </p:sp>
      <p:sp>
        <p:nvSpPr>
          <p:cNvPr id="4" name="Footer Placeholder 3">
            <a:extLst>
              <a:ext uri="{FF2B5EF4-FFF2-40B4-BE49-F238E27FC236}">
                <a16:creationId xmlns:a16="http://schemas.microsoft.com/office/drawing/2014/main" id="{0EF1F3B8-232A-6030-B5F4-18984F4B94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706942B-9EF7-E186-915F-D56D5ADDA7AB}"/>
              </a:ext>
            </a:extLst>
          </p:cNvPr>
          <p:cNvSpPr>
            <a:spLocks noGrp="1"/>
          </p:cNvSpPr>
          <p:nvPr>
            <p:ph type="sldNum" sz="quarter" idx="12"/>
          </p:nvPr>
        </p:nvSpPr>
        <p:spPr/>
        <p:txBody>
          <a:bodyPr/>
          <a:lstStyle/>
          <a:p>
            <a:fld id="{B6F9A7BE-298F-4043-AFBA-FC1BB234D4D9}" type="slidenum">
              <a:rPr lang="en-US" smtClean="0"/>
              <a:t>‹#›</a:t>
            </a:fld>
            <a:endParaRPr lang="en-US"/>
          </a:p>
        </p:txBody>
      </p:sp>
    </p:spTree>
    <p:extLst>
      <p:ext uri="{BB962C8B-B14F-4D97-AF65-F5344CB8AC3E}">
        <p14:creationId xmlns:p14="http://schemas.microsoft.com/office/powerpoint/2010/main" val="5488806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ll-out or big quote slide 2">
    <p:bg>
      <p:bgPr>
        <a:solidFill>
          <a:schemeClr val="tx2"/>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35875F9F-681D-9480-3403-04AD7A895677}"/>
              </a:ext>
            </a:extLst>
          </p:cNvPr>
          <p:cNvSpPr/>
          <p:nvPr userDrawn="1"/>
        </p:nvSpPr>
        <p:spPr>
          <a:xfrm>
            <a:off x="2" y="0"/>
            <a:ext cx="5379407" cy="5339670"/>
          </a:xfrm>
          <a:custGeom>
            <a:avLst/>
            <a:gdLst>
              <a:gd name="connsiteX0" fmla="*/ 0 w 5379407"/>
              <a:gd name="connsiteY0" fmla="*/ 0 h 5339670"/>
              <a:gd name="connsiteX1" fmla="*/ 4790318 w 5379407"/>
              <a:gd name="connsiteY1" fmla="*/ 0 h 5339670"/>
              <a:gd name="connsiteX2" fmla="*/ 4960260 w 5379407"/>
              <a:gd name="connsiteY2" fmla="*/ 276205 h 5339670"/>
              <a:gd name="connsiteX3" fmla="*/ 5379407 w 5379407"/>
              <a:gd name="connsiteY3" fmla="*/ 1910670 h 5339670"/>
              <a:gd name="connsiteX4" fmla="*/ 1906612 w 5379407"/>
              <a:gd name="connsiteY4" fmla="*/ 5339670 h 5339670"/>
              <a:gd name="connsiteX5" fmla="*/ 251272 w 5379407"/>
              <a:gd name="connsiteY5" fmla="*/ 4925808 h 5339670"/>
              <a:gd name="connsiteX6" fmla="*/ 0 w 5379407"/>
              <a:gd name="connsiteY6" fmla="*/ 4775082 h 5339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79407" h="5339670">
                <a:moveTo>
                  <a:pt x="0" y="0"/>
                </a:moveTo>
                <a:lnTo>
                  <a:pt x="4790318" y="0"/>
                </a:lnTo>
                <a:lnTo>
                  <a:pt x="4960260" y="276205"/>
                </a:lnTo>
                <a:cubicBezTo>
                  <a:pt x="5227569" y="762072"/>
                  <a:pt x="5379407" y="1318863"/>
                  <a:pt x="5379407" y="1910670"/>
                </a:cubicBezTo>
                <a:cubicBezTo>
                  <a:pt x="5379407" y="3804454"/>
                  <a:pt x="3824584" y="5339670"/>
                  <a:pt x="1906612" y="5339670"/>
                </a:cubicBezTo>
                <a:cubicBezTo>
                  <a:pt x="1307246" y="5339670"/>
                  <a:pt x="743343" y="5189747"/>
                  <a:pt x="251272" y="4925808"/>
                </a:cubicBezTo>
                <a:lnTo>
                  <a:pt x="0" y="477508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31699" y="1454535"/>
            <a:ext cx="4847709" cy="1867479"/>
          </a:xfrm>
        </p:spPr>
        <p:txBody>
          <a:bodyPr>
            <a:noAutofit/>
          </a:bodyPr>
          <a:lstStyle>
            <a:lvl1pPr>
              <a:lnSpc>
                <a:spcPts val="4400"/>
              </a:lnSpc>
              <a:defRPr sz="4000">
                <a:solidFill>
                  <a:schemeClr val="accent1"/>
                </a:solidFill>
              </a:defRPr>
            </a:lvl1pPr>
          </a:lstStyle>
          <a:p>
            <a:r>
              <a:rPr lang="en-US"/>
              <a:t>We are building our collective future together</a:t>
            </a:r>
          </a:p>
        </p:txBody>
      </p:sp>
      <p:sp>
        <p:nvSpPr>
          <p:cNvPr id="6" name="Text Placeholder 5">
            <a:extLst>
              <a:ext uri="{FF2B5EF4-FFF2-40B4-BE49-F238E27FC236}">
                <a16:creationId xmlns:a16="http://schemas.microsoft.com/office/drawing/2014/main" id="{5133D1A9-E417-A74A-4A36-34C97A5B2074}"/>
              </a:ext>
            </a:extLst>
          </p:cNvPr>
          <p:cNvSpPr>
            <a:spLocks noGrp="1"/>
          </p:cNvSpPr>
          <p:nvPr>
            <p:ph type="body" sz="quarter" idx="10" hasCustomPrompt="1"/>
          </p:nvPr>
        </p:nvSpPr>
        <p:spPr>
          <a:xfrm>
            <a:off x="545987" y="958446"/>
            <a:ext cx="4276725" cy="385763"/>
          </a:xfrm>
        </p:spPr>
        <p:txBody>
          <a:bodyPr/>
          <a:lstStyle>
            <a:lvl1pPr>
              <a:defRPr b="1">
                <a:solidFill>
                  <a:schemeClr val="tx1"/>
                </a:solidFill>
              </a:defRPr>
            </a:lvl1pPr>
          </a:lstStyle>
          <a:p>
            <a:pPr lvl="0"/>
            <a:r>
              <a:rPr lang="en-US"/>
              <a:t>This is a call-out or big quote:</a:t>
            </a:r>
          </a:p>
        </p:txBody>
      </p:sp>
      <p:sp>
        <p:nvSpPr>
          <p:cNvPr id="24" name="Picture Placeholder 23">
            <a:extLst>
              <a:ext uri="{FF2B5EF4-FFF2-40B4-BE49-F238E27FC236}">
                <a16:creationId xmlns:a16="http://schemas.microsoft.com/office/drawing/2014/main" id="{45C0C9F2-CB4C-A40E-823E-3E9D3083755A}"/>
              </a:ext>
            </a:extLst>
          </p:cNvPr>
          <p:cNvSpPr>
            <a:spLocks noGrp="1"/>
          </p:cNvSpPr>
          <p:nvPr>
            <p:ph type="pic" sz="quarter" idx="11"/>
          </p:nvPr>
        </p:nvSpPr>
        <p:spPr>
          <a:xfrm>
            <a:off x="5677858" y="0"/>
            <a:ext cx="6514143" cy="6858000"/>
          </a:xfrm>
          <a:custGeom>
            <a:avLst/>
            <a:gdLst>
              <a:gd name="connsiteX0" fmla="*/ 947612 w 6514143"/>
              <a:gd name="connsiteY0" fmla="*/ 0 h 6858000"/>
              <a:gd name="connsiteX1" fmla="*/ 6514143 w 6514143"/>
              <a:gd name="connsiteY1" fmla="*/ 0 h 6858000"/>
              <a:gd name="connsiteX2" fmla="*/ 6514143 w 6514143"/>
              <a:gd name="connsiteY2" fmla="*/ 6858000 h 6858000"/>
              <a:gd name="connsiteX3" fmla="*/ 2206094 w 6514143"/>
              <a:gd name="connsiteY3" fmla="*/ 6858000 h 6858000"/>
              <a:gd name="connsiteX4" fmla="*/ 2086109 w 6514143"/>
              <a:gd name="connsiteY4" fmla="*/ 6780889 h 6858000"/>
              <a:gd name="connsiteX5" fmla="*/ 0 w 6514143"/>
              <a:gd name="connsiteY5" fmla="*/ 2847690 h 6858000"/>
              <a:gd name="connsiteX6" fmla="*/ 939998 w 6514143"/>
              <a:gd name="connsiteY6" fmla="*/ 971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4143" h="6858000">
                <a:moveTo>
                  <a:pt x="947612" y="0"/>
                </a:moveTo>
                <a:lnTo>
                  <a:pt x="6514143" y="0"/>
                </a:lnTo>
                <a:lnTo>
                  <a:pt x="6514143" y="6858000"/>
                </a:lnTo>
                <a:lnTo>
                  <a:pt x="2206094" y="6858000"/>
                </a:lnTo>
                <a:lnTo>
                  <a:pt x="2086109" y="6780889"/>
                </a:lnTo>
                <a:cubicBezTo>
                  <a:pt x="827501" y="5928488"/>
                  <a:pt x="0" y="4484965"/>
                  <a:pt x="0" y="2847690"/>
                </a:cubicBezTo>
                <a:cubicBezTo>
                  <a:pt x="0" y="1783462"/>
                  <a:pt x="349619" y="801093"/>
                  <a:pt x="939998" y="9712"/>
                </a:cubicBezTo>
                <a:close/>
              </a:path>
            </a:pathLst>
          </a:custGeom>
          <a:solidFill>
            <a:schemeClr val="bg1"/>
          </a:solidFill>
        </p:spPr>
        <p:txBody>
          <a:bodyPr wrap="square">
            <a:noAutofit/>
          </a:bodyPr>
          <a:lstStyle/>
          <a:p>
            <a:endParaRPr lang="en-US"/>
          </a:p>
        </p:txBody>
      </p:sp>
      <p:pic>
        <p:nvPicPr>
          <p:cNvPr id="4" name="Picture 3">
            <a:extLst>
              <a:ext uri="{FF2B5EF4-FFF2-40B4-BE49-F238E27FC236}">
                <a16:creationId xmlns:a16="http://schemas.microsoft.com/office/drawing/2014/main" id="{DF6B1116-052C-BB4F-08B1-411177AC9984}"/>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18349510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all-out or big quote slide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AD4E8-7CA4-6C65-1700-488186D4A473}"/>
              </a:ext>
            </a:extLst>
          </p:cNvPr>
          <p:cNvSpPr>
            <a:spLocks noGrp="1"/>
          </p:cNvSpPr>
          <p:nvPr>
            <p:ph type="title" hasCustomPrompt="1"/>
          </p:nvPr>
        </p:nvSpPr>
        <p:spPr>
          <a:xfrm>
            <a:off x="564607" y="1466566"/>
            <a:ext cx="4814901" cy="3240901"/>
          </a:xfrm>
        </p:spPr>
        <p:txBody>
          <a:bodyPr>
            <a:normAutofit/>
          </a:bodyPr>
          <a:lstStyle>
            <a:lvl1pPr>
              <a:lnSpc>
                <a:spcPts val="3900"/>
              </a:lnSpc>
              <a:defRPr sz="3600">
                <a:solidFill>
                  <a:schemeClr val="bg1"/>
                </a:solidFill>
              </a:defRPr>
            </a:lvl1pPr>
          </a:lstStyle>
          <a:p>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sed do </a:t>
            </a:r>
            <a:r>
              <a:rPr lang="en-US" err="1"/>
              <a:t>eiusmod</a:t>
            </a:r>
            <a:r>
              <a:rPr lang="en-US"/>
              <a:t> </a:t>
            </a:r>
            <a:r>
              <a:rPr lang="en-US" err="1"/>
              <a:t>tempor</a:t>
            </a:r>
            <a:r>
              <a:rPr lang="en-US"/>
              <a:t> </a:t>
            </a:r>
            <a:r>
              <a:rPr lang="en-US" err="1"/>
              <a:t>incididunt</a:t>
            </a:r>
            <a:r>
              <a:rPr lang="en-US"/>
              <a:t> </a:t>
            </a:r>
            <a:r>
              <a:rPr lang="en-US" err="1"/>
              <a:t>ut</a:t>
            </a:r>
            <a:r>
              <a:rPr lang="en-US"/>
              <a:t> labore. </a:t>
            </a:r>
          </a:p>
        </p:txBody>
      </p:sp>
      <p:pic>
        <p:nvPicPr>
          <p:cNvPr id="6" name="Picture 5">
            <a:extLst>
              <a:ext uri="{FF2B5EF4-FFF2-40B4-BE49-F238E27FC236}">
                <a16:creationId xmlns:a16="http://schemas.microsoft.com/office/drawing/2014/main" id="{3B186415-031E-9BAC-EC18-8EFD7E715C90}"/>
              </a:ext>
            </a:extLst>
          </p:cNvPr>
          <p:cNvPicPr>
            <a:picLocks noChangeAspect="1"/>
          </p:cNvPicPr>
          <p:nvPr userDrawn="1"/>
        </p:nvPicPr>
        <p:blipFill>
          <a:blip r:embed="rId2"/>
          <a:stretch>
            <a:fillRect/>
          </a:stretch>
        </p:blipFill>
        <p:spPr>
          <a:xfrm>
            <a:off x="5715001" y="-850106"/>
            <a:ext cx="9167905" cy="8639440"/>
          </a:xfrm>
          <a:prstGeom prst="rect">
            <a:avLst/>
          </a:prstGeom>
        </p:spPr>
      </p:pic>
      <p:sp>
        <p:nvSpPr>
          <p:cNvPr id="8" name="Text Placeholder 5">
            <a:extLst>
              <a:ext uri="{FF2B5EF4-FFF2-40B4-BE49-F238E27FC236}">
                <a16:creationId xmlns:a16="http://schemas.microsoft.com/office/drawing/2014/main" id="{DE6AF651-B705-CD85-6A62-54C8A520FEC5}"/>
              </a:ext>
            </a:extLst>
          </p:cNvPr>
          <p:cNvSpPr>
            <a:spLocks noGrp="1"/>
          </p:cNvSpPr>
          <p:nvPr>
            <p:ph type="body" sz="quarter" idx="10" hasCustomPrompt="1"/>
          </p:nvPr>
        </p:nvSpPr>
        <p:spPr>
          <a:xfrm>
            <a:off x="581540" y="942975"/>
            <a:ext cx="4276725" cy="385763"/>
          </a:xfrm>
        </p:spPr>
        <p:txBody>
          <a:bodyPr/>
          <a:lstStyle>
            <a:lvl1pPr>
              <a:defRPr b="1">
                <a:solidFill>
                  <a:schemeClr val="bg1"/>
                </a:solidFill>
              </a:defRPr>
            </a:lvl1pPr>
          </a:lstStyle>
          <a:p>
            <a:pPr lvl="0"/>
            <a:r>
              <a:rPr lang="en-US"/>
              <a:t>This is a call-out or big quote:</a:t>
            </a:r>
          </a:p>
        </p:txBody>
      </p:sp>
      <p:pic>
        <p:nvPicPr>
          <p:cNvPr id="3" name="Picture 2">
            <a:extLst>
              <a:ext uri="{FF2B5EF4-FFF2-40B4-BE49-F238E27FC236}">
                <a16:creationId xmlns:a16="http://schemas.microsoft.com/office/drawing/2014/main" id="{77DBABB0-A3E9-A408-BD13-98FB38301864}"/>
              </a:ext>
            </a:extLst>
          </p:cNvPr>
          <p:cNvPicPr>
            <a:picLocks noChangeAspect="1"/>
          </p:cNvPicPr>
          <p:nvPr userDrawn="1"/>
        </p:nvPicPr>
        <p:blipFill>
          <a:blip r:embed="rId3"/>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29764485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F4D0-89A7-BB85-73BD-3594EBEE22B5}"/>
              </a:ext>
            </a:extLst>
          </p:cNvPr>
          <p:cNvSpPr>
            <a:spLocks noGrp="1"/>
          </p:cNvSpPr>
          <p:nvPr>
            <p:ph type="title" hasCustomPrompt="1"/>
          </p:nvPr>
        </p:nvSpPr>
        <p:spPr>
          <a:xfrm>
            <a:off x="552966" y="2300237"/>
            <a:ext cx="5162035" cy="1933096"/>
          </a:xfrm>
        </p:spPr>
        <p:txBody>
          <a:bodyPr>
            <a:noAutofit/>
          </a:bodyPr>
          <a:lstStyle>
            <a:lvl1pPr>
              <a:lnSpc>
                <a:spcPts val="5200"/>
              </a:lnSpc>
              <a:defRPr sz="4800"/>
            </a:lvl1pPr>
          </a:lstStyle>
          <a:p>
            <a:r>
              <a:rPr lang="en-US"/>
              <a:t>Section Title Goes Here</a:t>
            </a:r>
          </a:p>
        </p:txBody>
      </p:sp>
      <p:pic>
        <p:nvPicPr>
          <p:cNvPr id="5" name="Picture 4">
            <a:extLst>
              <a:ext uri="{FF2B5EF4-FFF2-40B4-BE49-F238E27FC236}">
                <a16:creationId xmlns:a16="http://schemas.microsoft.com/office/drawing/2014/main" id="{EE74BDAC-75E2-1FA5-3AB8-D9346437A365}"/>
              </a:ext>
            </a:extLst>
          </p:cNvPr>
          <p:cNvPicPr>
            <a:picLocks noChangeAspect="1"/>
          </p:cNvPicPr>
          <p:nvPr userDrawn="1"/>
        </p:nvPicPr>
        <p:blipFill>
          <a:blip r:embed="rId2"/>
          <a:stretch>
            <a:fillRect/>
          </a:stretch>
        </p:blipFill>
        <p:spPr>
          <a:xfrm>
            <a:off x="5715001" y="-850107"/>
            <a:ext cx="9167905" cy="8658577"/>
          </a:xfrm>
          <a:prstGeom prst="rect">
            <a:avLst/>
          </a:prstGeom>
        </p:spPr>
      </p:pic>
      <p:pic>
        <p:nvPicPr>
          <p:cNvPr id="4" name="Picture 3">
            <a:extLst>
              <a:ext uri="{FF2B5EF4-FFF2-40B4-BE49-F238E27FC236}">
                <a16:creationId xmlns:a16="http://schemas.microsoft.com/office/drawing/2014/main" id="{667FA5F6-F034-BA7A-359F-2F97D0BD01DF}"/>
              </a:ext>
            </a:extLst>
          </p:cNvPr>
          <p:cNvPicPr>
            <a:picLocks noChangeAspect="1"/>
          </p:cNvPicPr>
          <p:nvPr userDrawn="1"/>
        </p:nvPicPr>
        <p:blipFill>
          <a:blip r:embed="rId3"/>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12699980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ection title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F4D0-89A7-BB85-73BD-3594EBEE22B5}"/>
              </a:ext>
            </a:extLst>
          </p:cNvPr>
          <p:cNvSpPr>
            <a:spLocks noGrp="1"/>
          </p:cNvSpPr>
          <p:nvPr>
            <p:ph type="title" hasCustomPrompt="1"/>
          </p:nvPr>
        </p:nvSpPr>
        <p:spPr>
          <a:xfrm>
            <a:off x="552966" y="2300237"/>
            <a:ext cx="5162035" cy="1933096"/>
          </a:xfrm>
        </p:spPr>
        <p:txBody>
          <a:bodyPr>
            <a:noAutofit/>
          </a:bodyPr>
          <a:lstStyle>
            <a:lvl1pPr>
              <a:lnSpc>
                <a:spcPts val="5200"/>
              </a:lnSpc>
              <a:defRPr sz="4800">
                <a:solidFill>
                  <a:schemeClr val="bg1"/>
                </a:solidFill>
              </a:defRPr>
            </a:lvl1pPr>
          </a:lstStyle>
          <a:p>
            <a:r>
              <a:rPr lang="en-US"/>
              <a:t>Section Title Goes Here</a:t>
            </a:r>
          </a:p>
        </p:txBody>
      </p:sp>
      <p:pic>
        <p:nvPicPr>
          <p:cNvPr id="5" name="Picture 4">
            <a:extLst>
              <a:ext uri="{FF2B5EF4-FFF2-40B4-BE49-F238E27FC236}">
                <a16:creationId xmlns:a16="http://schemas.microsoft.com/office/drawing/2014/main" id="{EE74BDAC-75E2-1FA5-3AB8-D9346437A365}"/>
              </a:ext>
            </a:extLst>
          </p:cNvPr>
          <p:cNvPicPr>
            <a:picLocks noChangeAspect="1"/>
          </p:cNvPicPr>
          <p:nvPr userDrawn="1"/>
        </p:nvPicPr>
        <p:blipFill>
          <a:blip r:embed="rId2"/>
          <a:stretch>
            <a:fillRect/>
          </a:stretch>
        </p:blipFill>
        <p:spPr>
          <a:xfrm>
            <a:off x="5715001" y="-850107"/>
            <a:ext cx="9167905" cy="8658577"/>
          </a:xfrm>
          <a:prstGeom prst="rect">
            <a:avLst/>
          </a:prstGeom>
        </p:spPr>
      </p:pic>
      <p:pic>
        <p:nvPicPr>
          <p:cNvPr id="4" name="Picture 3">
            <a:extLst>
              <a:ext uri="{FF2B5EF4-FFF2-40B4-BE49-F238E27FC236}">
                <a16:creationId xmlns:a16="http://schemas.microsoft.com/office/drawing/2014/main" id="{324A3EBF-4BB6-C83B-CDB8-E140782F3840}"/>
              </a:ext>
            </a:extLst>
          </p:cNvPr>
          <p:cNvPicPr>
            <a:picLocks noChangeAspect="1"/>
          </p:cNvPicPr>
          <p:nvPr userDrawn="1"/>
        </p:nvPicPr>
        <p:blipFill>
          <a:blip r:embed="rId3"/>
          <a:srcRect l="5479" r="5479"/>
          <a:stretch/>
        </p:blipFill>
        <p:spPr>
          <a:xfrm>
            <a:off x="431927" y="6056053"/>
            <a:ext cx="2236554" cy="723014"/>
          </a:xfrm>
          <a:prstGeom prst="rect">
            <a:avLst/>
          </a:prstGeom>
        </p:spPr>
      </p:pic>
    </p:spTree>
    <p:extLst>
      <p:ext uri="{BB962C8B-B14F-4D97-AF65-F5344CB8AC3E}">
        <p14:creationId xmlns:p14="http://schemas.microsoft.com/office/powerpoint/2010/main" val="259010872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ection title 3">
    <p:bg>
      <p:bgPr>
        <a:solidFill>
          <a:schemeClr val="accent5"/>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3F4D0-89A7-BB85-73BD-3594EBEE22B5}"/>
              </a:ext>
            </a:extLst>
          </p:cNvPr>
          <p:cNvSpPr>
            <a:spLocks noGrp="1"/>
          </p:cNvSpPr>
          <p:nvPr>
            <p:ph type="title" hasCustomPrompt="1"/>
          </p:nvPr>
        </p:nvSpPr>
        <p:spPr>
          <a:xfrm>
            <a:off x="552966" y="2300237"/>
            <a:ext cx="5162035" cy="1933096"/>
          </a:xfrm>
        </p:spPr>
        <p:txBody>
          <a:bodyPr>
            <a:noAutofit/>
          </a:bodyPr>
          <a:lstStyle>
            <a:lvl1pPr>
              <a:lnSpc>
                <a:spcPts val="5200"/>
              </a:lnSpc>
              <a:defRPr sz="4800">
                <a:solidFill>
                  <a:schemeClr val="bg1"/>
                </a:solidFill>
              </a:defRPr>
            </a:lvl1pPr>
          </a:lstStyle>
          <a:p>
            <a:r>
              <a:rPr lang="en-US"/>
              <a:t>Section Title Goes Here</a:t>
            </a:r>
          </a:p>
        </p:txBody>
      </p:sp>
      <p:pic>
        <p:nvPicPr>
          <p:cNvPr id="8" name="Graphic 7">
            <a:extLst>
              <a:ext uri="{FF2B5EF4-FFF2-40B4-BE49-F238E27FC236}">
                <a16:creationId xmlns:a16="http://schemas.microsoft.com/office/drawing/2014/main" id="{686673B7-1CE6-3FE2-99B1-F43E313A6710}"/>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563" t="9818" r="31160" b="10977"/>
          <a:stretch/>
        </p:blipFill>
        <p:spPr>
          <a:xfrm>
            <a:off x="6096001" y="0"/>
            <a:ext cx="6096000" cy="6858000"/>
          </a:xfrm>
          <a:custGeom>
            <a:avLst/>
            <a:gdLst>
              <a:gd name="connsiteX0" fmla="*/ 0 w 6222335"/>
              <a:gd name="connsiteY0" fmla="*/ 0 h 6858000"/>
              <a:gd name="connsiteX1" fmla="*/ 6222335 w 6222335"/>
              <a:gd name="connsiteY1" fmla="*/ 0 h 6858000"/>
              <a:gd name="connsiteX2" fmla="*/ 6222335 w 6222335"/>
              <a:gd name="connsiteY2" fmla="*/ 6858000 h 6858000"/>
              <a:gd name="connsiteX3" fmla="*/ 0 w 622233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222335" h="6858000">
                <a:moveTo>
                  <a:pt x="0" y="0"/>
                </a:moveTo>
                <a:lnTo>
                  <a:pt x="6222335" y="0"/>
                </a:lnTo>
                <a:lnTo>
                  <a:pt x="6222335" y="6858000"/>
                </a:lnTo>
                <a:lnTo>
                  <a:pt x="0" y="6858000"/>
                </a:lnTo>
                <a:close/>
              </a:path>
            </a:pathLst>
          </a:custGeom>
        </p:spPr>
      </p:pic>
      <p:pic>
        <p:nvPicPr>
          <p:cNvPr id="4" name="Picture 3">
            <a:extLst>
              <a:ext uri="{FF2B5EF4-FFF2-40B4-BE49-F238E27FC236}">
                <a16:creationId xmlns:a16="http://schemas.microsoft.com/office/drawing/2014/main" id="{8FC56703-00F3-EE57-62AE-B24D2AAF4F54}"/>
              </a:ext>
            </a:extLst>
          </p:cNvPr>
          <p:cNvPicPr>
            <a:picLocks noChangeAspect="1"/>
          </p:cNvPicPr>
          <p:nvPr userDrawn="1"/>
        </p:nvPicPr>
        <p:blipFill>
          <a:blip r:embed="rId4"/>
          <a:srcRect l="5479" r="5479"/>
          <a:stretch/>
        </p:blipFill>
        <p:spPr>
          <a:xfrm>
            <a:off x="431927" y="6056053"/>
            <a:ext cx="2236554" cy="723014"/>
          </a:xfrm>
          <a:prstGeom prst="rect">
            <a:avLst/>
          </a:prstGeom>
        </p:spPr>
      </p:pic>
    </p:spTree>
    <p:extLst>
      <p:ext uri="{BB962C8B-B14F-4D97-AF65-F5344CB8AC3E}">
        <p14:creationId xmlns:p14="http://schemas.microsoft.com/office/powerpoint/2010/main" val="34815502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all-out or big quote slide 4">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A0821-6392-AD96-B6F3-5B2EA130712A}"/>
              </a:ext>
            </a:extLst>
          </p:cNvPr>
          <p:cNvSpPr>
            <a:spLocks noGrp="1"/>
          </p:cNvSpPr>
          <p:nvPr>
            <p:ph type="title" hasCustomPrompt="1"/>
          </p:nvPr>
        </p:nvSpPr>
        <p:spPr>
          <a:xfrm>
            <a:off x="531699" y="1454535"/>
            <a:ext cx="4847709" cy="1867479"/>
          </a:xfrm>
        </p:spPr>
        <p:txBody>
          <a:bodyPr>
            <a:noAutofit/>
          </a:bodyPr>
          <a:lstStyle>
            <a:lvl1pPr>
              <a:lnSpc>
                <a:spcPts val="4400"/>
              </a:lnSpc>
              <a:defRPr sz="4000">
                <a:solidFill>
                  <a:schemeClr val="accent6"/>
                </a:solidFill>
              </a:defRPr>
            </a:lvl1pPr>
          </a:lstStyle>
          <a:p>
            <a:r>
              <a:rPr lang="en-US"/>
              <a:t>We are building our collective future together</a:t>
            </a:r>
          </a:p>
        </p:txBody>
      </p:sp>
      <p:sp>
        <p:nvSpPr>
          <p:cNvPr id="6" name="Text Placeholder 5">
            <a:extLst>
              <a:ext uri="{FF2B5EF4-FFF2-40B4-BE49-F238E27FC236}">
                <a16:creationId xmlns:a16="http://schemas.microsoft.com/office/drawing/2014/main" id="{5133D1A9-E417-A74A-4A36-34C97A5B2074}"/>
              </a:ext>
            </a:extLst>
          </p:cNvPr>
          <p:cNvSpPr>
            <a:spLocks noGrp="1"/>
          </p:cNvSpPr>
          <p:nvPr>
            <p:ph type="body" sz="quarter" idx="10" hasCustomPrompt="1"/>
          </p:nvPr>
        </p:nvSpPr>
        <p:spPr>
          <a:xfrm>
            <a:off x="545987" y="958446"/>
            <a:ext cx="4276725" cy="385763"/>
          </a:xfrm>
        </p:spPr>
        <p:txBody>
          <a:bodyPr/>
          <a:lstStyle>
            <a:lvl1pPr>
              <a:defRPr b="1">
                <a:solidFill>
                  <a:schemeClr val="bg1"/>
                </a:solidFill>
              </a:defRPr>
            </a:lvl1pPr>
          </a:lstStyle>
          <a:p>
            <a:pPr lvl="0"/>
            <a:r>
              <a:rPr lang="en-US"/>
              <a:t>This is a call-out or big quote:</a:t>
            </a:r>
          </a:p>
        </p:txBody>
      </p:sp>
      <p:sp>
        <p:nvSpPr>
          <p:cNvPr id="24" name="Picture Placeholder 23">
            <a:extLst>
              <a:ext uri="{FF2B5EF4-FFF2-40B4-BE49-F238E27FC236}">
                <a16:creationId xmlns:a16="http://schemas.microsoft.com/office/drawing/2014/main" id="{45C0C9F2-CB4C-A40E-823E-3E9D3083755A}"/>
              </a:ext>
            </a:extLst>
          </p:cNvPr>
          <p:cNvSpPr>
            <a:spLocks noGrp="1"/>
          </p:cNvSpPr>
          <p:nvPr>
            <p:ph type="pic" sz="quarter" idx="11"/>
          </p:nvPr>
        </p:nvSpPr>
        <p:spPr>
          <a:xfrm>
            <a:off x="5677858" y="0"/>
            <a:ext cx="6514143" cy="6858000"/>
          </a:xfrm>
          <a:custGeom>
            <a:avLst/>
            <a:gdLst>
              <a:gd name="connsiteX0" fmla="*/ 947612 w 6514143"/>
              <a:gd name="connsiteY0" fmla="*/ 0 h 6858000"/>
              <a:gd name="connsiteX1" fmla="*/ 6514143 w 6514143"/>
              <a:gd name="connsiteY1" fmla="*/ 0 h 6858000"/>
              <a:gd name="connsiteX2" fmla="*/ 6514143 w 6514143"/>
              <a:gd name="connsiteY2" fmla="*/ 6858000 h 6858000"/>
              <a:gd name="connsiteX3" fmla="*/ 2206094 w 6514143"/>
              <a:gd name="connsiteY3" fmla="*/ 6858000 h 6858000"/>
              <a:gd name="connsiteX4" fmla="*/ 2086109 w 6514143"/>
              <a:gd name="connsiteY4" fmla="*/ 6780889 h 6858000"/>
              <a:gd name="connsiteX5" fmla="*/ 0 w 6514143"/>
              <a:gd name="connsiteY5" fmla="*/ 2847690 h 6858000"/>
              <a:gd name="connsiteX6" fmla="*/ 939998 w 6514143"/>
              <a:gd name="connsiteY6" fmla="*/ 971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14143" h="6858000">
                <a:moveTo>
                  <a:pt x="947612" y="0"/>
                </a:moveTo>
                <a:lnTo>
                  <a:pt x="6514143" y="0"/>
                </a:lnTo>
                <a:lnTo>
                  <a:pt x="6514143" y="6858000"/>
                </a:lnTo>
                <a:lnTo>
                  <a:pt x="2206094" y="6858000"/>
                </a:lnTo>
                <a:lnTo>
                  <a:pt x="2086109" y="6780889"/>
                </a:lnTo>
                <a:cubicBezTo>
                  <a:pt x="827501" y="5928488"/>
                  <a:pt x="0" y="4484965"/>
                  <a:pt x="0" y="2847690"/>
                </a:cubicBezTo>
                <a:cubicBezTo>
                  <a:pt x="0" y="1783462"/>
                  <a:pt x="349619" y="801093"/>
                  <a:pt x="939998" y="9712"/>
                </a:cubicBezTo>
                <a:close/>
              </a:path>
            </a:pathLst>
          </a:custGeom>
          <a:solidFill>
            <a:schemeClr val="bg1"/>
          </a:solidFill>
        </p:spPr>
        <p:txBody>
          <a:bodyPr wrap="square">
            <a:noAutofit/>
          </a:bodyPr>
          <a:lstStyle/>
          <a:p>
            <a:endParaRPr lang="en-US"/>
          </a:p>
        </p:txBody>
      </p:sp>
      <p:pic>
        <p:nvPicPr>
          <p:cNvPr id="3" name="Picture 2">
            <a:extLst>
              <a:ext uri="{FF2B5EF4-FFF2-40B4-BE49-F238E27FC236}">
                <a16:creationId xmlns:a16="http://schemas.microsoft.com/office/drawing/2014/main" id="{28EEF1FD-9E42-050B-5780-55F2A89A7074}"/>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35854941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slide - no footer and numb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C32B-6EB8-DF9E-BC41-0E63DE457900}"/>
              </a:ext>
            </a:extLst>
          </p:cNvPr>
          <p:cNvSpPr>
            <a:spLocks noGrp="1"/>
          </p:cNvSpPr>
          <p:nvPr>
            <p:ph type="title"/>
          </p:nvPr>
        </p:nvSpPr>
        <p:spPr>
          <a:xfrm>
            <a:off x="552966" y="589971"/>
            <a:ext cx="10515600" cy="698543"/>
          </a:xfrm>
        </p:spPr>
        <p:txBody>
          <a:bodyPr/>
          <a:lstStyle/>
          <a:p>
            <a:r>
              <a:rPr lang="en-US"/>
              <a:t>Click to edit Master title style</a:t>
            </a:r>
          </a:p>
        </p:txBody>
      </p:sp>
      <p:pic>
        <p:nvPicPr>
          <p:cNvPr id="4" name="Picture 3">
            <a:extLst>
              <a:ext uri="{FF2B5EF4-FFF2-40B4-BE49-F238E27FC236}">
                <a16:creationId xmlns:a16="http://schemas.microsoft.com/office/drawing/2014/main" id="{4DA0EB75-FAD3-10CE-AF18-561E3EA6F8CE}"/>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20304548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6C32B-6EB8-DF9E-BC41-0E63DE457900}"/>
              </a:ext>
            </a:extLst>
          </p:cNvPr>
          <p:cNvSpPr>
            <a:spLocks noGrp="1"/>
          </p:cNvSpPr>
          <p:nvPr>
            <p:ph type="title"/>
          </p:nvPr>
        </p:nvSpPr>
        <p:spPr>
          <a:xfrm>
            <a:off x="552966" y="589971"/>
            <a:ext cx="10515600" cy="698543"/>
          </a:xfrm>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80FAB23F-A5EF-79F0-CC39-1D01E4057AFB}"/>
              </a:ext>
            </a:extLst>
          </p:cNvPr>
          <p:cNvSpPr>
            <a:spLocks noGrp="1"/>
          </p:cNvSpPr>
          <p:nvPr>
            <p:ph type="sldNum" sz="quarter" idx="10"/>
          </p:nvPr>
        </p:nvSpPr>
        <p:spPr/>
        <p:txBody>
          <a:bodyPr/>
          <a:lstStyle/>
          <a:p>
            <a:fld id="{8EE07FC3-56A4-9244-A054-7A234EAC9748}" type="slidenum">
              <a:rPr lang="en-US" smtClean="0"/>
              <a:pPr/>
              <a:t>‹#›</a:t>
            </a:fld>
            <a:endParaRPr lang="en-US"/>
          </a:p>
        </p:txBody>
      </p:sp>
      <p:sp>
        <p:nvSpPr>
          <p:cNvPr id="4" name="Footer Placeholder 3">
            <a:extLst>
              <a:ext uri="{FF2B5EF4-FFF2-40B4-BE49-F238E27FC236}">
                <a16:creationId xmlns:a16="http://schemas.microsoft.com/office/drawing/2014/main" id="{21FABF37-383E-E0C2-F3E4-F998B8F19D6C}"/>
              </a:ext>
            </a:extLst>
          </p:cNvPr>
          <p:cNvSpPr>
            <a:spLocks noGrp="1"/>
          </p:cNvSpPr>
          <p:nvPr>
            <p:ph type="ftr" sz="quarter" idx="11"/>
          </p:nvPr>
        </p:nvSpPr>
        <p:spPr/>
        <p:txBody>
          <a:bodyPr/>
          <a:lstStyle/>
          <a:p>
            <a:r>
              <a:rPr lang="en-US"/>
              <a:t>Presentation Title Goes Here</a:t>
            </a:r>
          </a:p>
        </p:txBody>
      </p:sp>
      <p:pic>
        <p:nvPicPr>
          <p:cNvPr id="6" name="Picture 5">
            <a:extLst>
              <a:ext uri="{FF2B5EF4-FFF2-40B4-BE49-F238E27FC236}">
                <a16:creationId xmlns:a16="http://schemas.microsoft.com/office/drawing/2014/main" id="{619E7C36-27C2-F310-47DF-65116F304ADE}"/>
              </a:ext>
            </a:extLst>
          </p:cNvPr>
          <p:cNvPicPr>
            <a:picLocks noChangeAspect="1"/>
          </p:cNvPicPr>
          <p:nvPr userDrawn="1"/>
        </p:nvPicPr>
        <p:blipFill>
          <a:blip r:embed="rId2"/>
          <a:srcRect l="5479" r="5479"/>
          <a:stretch/>
        </p:blipFill>
        <p:spPr>
          <a:xfrm>
            <a:off x="473492" y="6056053"/>
            <a:ext cx="2236554" cy="723014"/>
          </a:xfrm>
          <a:prstGeom prst="rect">
            <a:avLst/>
          </a:prstGeom>
        </p:spPr>
      </p:pic>
    </p:spTree>
    <p:extLst>
      <p:ext uri="{BB962C8B-B14F-4D97-AF65-F5344CB8AC3E}">
        <p14:creationId xmlns:p14="http://schemas.microsoft.com/office/powerpoint/2010/main" val="373905403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Thank You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D783993-15B9-8847-A2B5-EE75BF31492C}"/>
              </a:ext>
            </a:extLst>
          </p:cNvPr>
          <p:cNvSpPr/>
          <p:nvPr userDrawn="1"/>
        </p:nvSpPr>
        <p:spPr>
          <a:xfrm>
            <a:off x="0" y="0"/>
            <a:ext cx="12192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Title 1">
            <a:extLst>
              <a:ext uri="{FF2B5EF4-FFF2-40B4-BE49-F238E27FC236}">
                <a16:creationId xmlns:a16="http://schemas.microsoft.com/office/drawing/2014/main" id="{84D68113-F665-B24C-928E-1156EFAECA55}"/>
              </a:ext>
            </a:extLst>
          </p:cNvPr>
          <p:cNvSpPr>
            <a:spLocks noGrp="1"/>
          </p:cNvSpPr>
          <p:nvPr>
            <p:ph type="ctrTitle" hasCustomPrompt="1"/>
          </p:nvPr>
        </p:nvSpPr>
        <p:spPr>
          <a:xfrm>
            <a:off x="319932" y="3354963"/>
            <a:ext cx="4297464" cy="2709664"/>
          </a:xfrm>
          <a:prstGeom prst="rect">
            <a:avLst/>
          </a:prstGeom>
        </p:spPr>
        <p:txBody>
          <a:bodyPr anchor="b">
            <a:normAutofit/>
          </a:bodyPr>
          <a:lstStyle>
            <a:lvl1pPr algn="l">
              <a:defRPr sz="4267">
                <a:solidFill>
                  <a:schemeClr val="bg1"/>
                </a:solidFill>
              </a:defRPr>
            </a:lvl1pPr>
          </a:lstStyle>
          <a:p>
            <a:r>
              <a:rPr lang="en-US"/>
              <a:t>CLICK TO EDIT MASTER TITLE STYLE</a:t>
            </a:r>
          </a:p>
        </p:txBody>
      </p:sp>
    </p:spTree>
    <p:extLst>
      <p:ext uri="{BB962C8B-B14F-4D97-AF65-F5344CB8AC3E}">
        <p14:creationId xmlns:p14="http://schemas.microsoft.com/office/powerpoint/2010/main" val="3601019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Left-Pic_Bulleted_Content_Double-Line_Title_w_Subhea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E8D8E1A7-26AA-A049-9A24-57CEE2560DDB}"/>
              </a:ext>
            </a:extLst>
          </p:cNvPr>
          <p:cNvSpPr>
            <a:spLocks noGrp="1"/>
          </p:cNvSpPr>
          <p:nvPr>
            <p:ph type="pic" sz="quarter" idx="10"/>
          </p:nvPr>
        </p:nvSpPr>
        <p:spPr>
          <a:xfrm>
            <a:off x="0" y="0"/>
            <a:ext cx="4777317" cy="6339840"/>
          </a:xfrm>
          <a:prstGeom prst="rect">
            <a:avLst/>
          </a:prstGeom>
        </p:spPr>
        <p:txBody>
          <a:bodyPr/>
          <a:lstStyle/>
          <a:p>
            <a:endParaRPr lang="en-GB"/>
          </a:p>
        </p:txBody>
      </p:sp>
      <p:sp>
        <p:nvSpPr>
          <p:cNvPr id="23" name="Text Placeholder 4">
            <a:extLst>
              <a:ext uri="{FF2B5EF4-FFF2-40B4-BE49-F238E27FC236}">
                <a16:creationId xmlns:a16="http://schemas.microsoft.com/office/drawing/2014/main" id="{6110D088-D3FF-554B-A911-8EAB72558683}"/>
              </a:ext>
            </a:extLst>
          </p:cNvPr>
          <p:cNvSpPr>
            <a:spLocks noGrp="1"/>
          </p:cNvSpPr>
          <p:nvPr>
            <p:ph type="body" sz="quarter" idx="13"/>
          </p:nvPr>
        </p:nvSpPr>
        <p:spPr>
          <a:xfrm>
            <a:off x="5071589" y="2130695"/>
            <a:ext cx="6829529" cy="3996427"/>
          </a:xfrm>
          <a:prstGeom prst="rect">
            <a:avLst/>
          </a:prstGeom>
        </p:spPr>
        <p:txBody>
          <a:bodyPr/>
          <a:lstStyle>
            <a:lvl1pPr marL="306910" indent="-306910">
              <a:buClr>
                <a:srgbClr val="009CDC"/>
              </a:buClr>
              <a:buFontTx/>
              <a:buBlip>
                <a:blip r:embed="rId2"/>
              </a:buBlip>
              <a:defRPr sz="1867"/>
            </a:lvl1pPr>
            <a:lvl2pPr marL="988459" indent="-378875">
              <a:buClr>
                <a:srgbClr val="009CDC"/>
              </a:buClr>
              <a:buFont typeface=".AppleSystemUIFont" charset="-120"/>
              <a:buChar char="–"/>
              <a:defRPr sz="1733"/>
            </a:lvl2pPr>
            <a:lvl3pPr marL="1523962" indent="-304792">
              <a:buClr>
                <a:srgbClr val="009CDC"/>
              </a:buClr>
              <a:buFont typeface="Courier New" charset="0"/>
              <a:buChar char="o"/>
              <a:defRPr sz="1600"/>
            </a:lvl3pPr>
            <a:lvl4pPr marL="2133547" indent="-304792">
              <a:buClr>
                <a:srgbClr val="009CDC"/>
              </a:buClr>
              <a:buFont typeface="Arial" charset="0"/>
              <a:buChar char="•"/>
              <a:defRPr sz="1467"/>
            </a:lvl4pPr>
            <a:lvl5pPr marL="2743131" indent="-304792">
              <a:buClr>
                <a:srgbClr val="009CDC"/>
              </a:buClr>
              <a:buFont typeface="Arial" charset="0"/>
              <a:buChar char="•"/>
              <a:defRPr sz="1333"/>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Subtitle 2">
            <a:extLst>
              <a:ext uri="{FF2B5EF4-FFF2-40B4-BE49-F238E27FC236}">
                <a16:creationId xmlns:a16="http://schemas.microsoft.com/office/drawing/2014/main" id="{D831B61A-8351-6C43-B43E-589CE4DAEB53}"/>
              </a:ext>
            </a:extLst>
          </p:cNvPr>
          <p:cNvSpPr>
            <a:spLocks noGrp="1"/>
          </p:cNvSpPr>
          <p:nvPr>
            <p:ph type="subTitle" idx="1" hasCustomPrompt="1"/>
          </p:nvPr>
        </p:nvSpPr>
        <p:spPr>
          <a:xfrm>
            <a:off x="5071589" y="256396"/>
            <a:ext cx="6829529" cy="775049"/>
          </a:xfrm>
          <a:prstGeom prst="rect">
            <a:avLst/>
          </a:prstGeom>
        </p:spPr>
        <p:txBody>
          <a:bodyPr anchor="t">
            <a:noAutofit/>
          </a:bodyPr>
          <a:lstStyle>
            <a:lvl1pPr marL="0" indent="0" algn="ctr">
              <a:lnSpc>
                <a:spcPts val="3733"/>
              </a:lnSpc>
              <a:spcBef>
                <a:spcPts val="0"/>
              </a:spcBef>
              <a:buNone/>
              <a:defRPr sz="2933" b="0" i="0">
                <a:solidFill>
                  <a:srgbClr val="253746"/>
                </a:solidFill>
                <a:latin typeface="Arial" charset="0"/>
                <a:ea typeface="Arial" charset="0"/>
                <a:cs typeface="Arial" charset="0"/>
              </a:defRPr>
            </a:lvl1pPr>
            <a:lvl2pPr marL="609585" indent="0" algn="ctr">
              <a:buNone/>
              <a:defRPr sz="2667"/>
            </a:lvl2pPr>
            <a:lvl3pPr marL="1219170" indent="0" algn="ctr">
              <a:buNone/>
              <a:defRPr sz="2400"/>
            </a:lvl3pPr>
            <a:lvl4pPr marL="1828754" indent="0" algn="ctr">
              <a:buNone/>
              <a:defRPr sz="2133"/>
            </a:lvl4pPr>
            <a:lvl5pPr marL="2438339" indent="0" algn="ctr">
              <a:buNone/>
              <a:defRPr sz="2133"/>
            </a:lvl5pPr>
            <a:lvl6pPr marL="3047924" indent="0" algn="ctr">
              <a:buNone/>
              <a:defRPr sz="2133"/>
            </a:lvl6pPr>
            <a:lvl7pPr marL="3657509" indent="0" algn="ctr">
              <a:buNone/>
              <a:defRPr sz="2133"/>
            </a:lvl7pPr>
            <a:lvl8pPr marL="4267093" indent="0" algn="ctr">
              <a:buNone/>
              <a:defRPr sz="2133"/>
            </a:lvl8pPr>
            <a:lvl9pPr marL="4876678" indent="0" algn="ctr">
              <a:buNone/>
              <a:defRPr sz="2133"/>
            </a:lvl9pPr>
          </a:lstStyle>
          <a:p>
            <a:r>
              <a:rPr lang="en-US"/>
              <a:t>CLICK TO EDIT MASTER SUBTITLE STYLE</a:t>
            </a:r>
          </a:p>
        </p:txBody>
      </p:sp>
      <p:sp>
        <p:nvSpPr>
          <p:cNvPr id="25" name="Text Placeholder 3">
            <a:extLst>
              <a:ext uri="{FF2B5EF4-FFF2-40B4-BE49-F238E27FC236}">
                <a16:creationId xmlns:a16="http://schemas.microsoft.com/office/drawing/2014/main" id="{0181B70D-C088-0D43-B492-BA587B9E5F3F}"/>
              </a:ext>
            </a:extLst>
          </p:cNvPr>
          <p:cNvSpPr>
            <a:spLocks noGrp="1"/>
          </p:cNvSpPr>
          <p:nvPr>
            <p:ph type="body" sz="quarter" idx="14" hasCustomPrompt="1"/>
          </p:nvPr>
        </p:nvSpPr>
        <p:spPr>
          <a:xfrm>
            <a:off x="5071588" y="1355644"/>
            <a:ext cx="6829529" cy="450851"/>
          </a:xfrm>
          <a:prstGeom prst="rect">
            <a:avLst/>
          </a:prstGeom>
        </p:spPr>
        <p:txBody>
          <a:bodyPr/>
          <a:lstStyle>
            <a:lvl1pPr marL="0" indent="0" algn="ctr">
              <a:buNone/>
              <a:defRPr sz="2133" b="1">
                <a:solidFill>
                  <a:schemeClr val="accent1"/>
                </a:solidFill>
              </a:defRPr>
            </a:lvl1pPr>
          </a:lstStyle>
          <a:p>
            <a:pPr lvl="0"/>
            <a:r>
              <a:rPr lang="en-US"/>
              <a:t>Edit Master Text Styles</a:t>
            </a:r>
          </a:p>
        </p:txBody>
      </p:sp>
      <p:pic>
        <p:nvPicPr>
          <p:cNvPr id="13" name="Picture 12">
            <a:extLst>
              <a:ext uri="{FF2B5EF4-FFF2-40B4-BE49-F238E27FC236}">
                <a16:creationId xmlns:a16="http://schemas.microsoft.com/office/drawing/2014/main" id="{0F562985-0309-0D4A-BABF-521B393EB28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85814" y="6529775"/>
            <a:ext cx="1133684" cy="138291"/>
          </a:xfrm>
          <a:prstGeom prst="rect">
            <a:avLst/>
          </a:prstGeom>
        </p:spPr>
      </p:pic>
      <p:pic>
        <p:nvPicPr>
          <p:cNvPr id="14" name="Picture 13">
            <a:extLst>
              <a:ext uri="{FF2B5EF4-FFF2-40B4-BE49-F238E27FC236}">
                <a16:creationId xmlns:a16="http://schemas.microsoft.com/office/drawing/2014/main" id="{953A0172-BB0F-4800-AB0A-FF0C5E160FB9}"/>
              </a:ext>
            </a:extLst>
          </p:cNvPr>
          <p:cNvPicPr>
            <a:picLocks noChangeAspect="1"/>
          </p:cNvPicPr>
          <p:nvPr userDrawn="1"/>
        </p:nvPicPr>
        <p:blipFill rotWithShape="1">
          <a:blip r:embed="rId4"/>
          <a:srcRect l="74834" t="83851" r="10000" b="9931"/>
          <a:stretch/>
        </p:blipFill>
        <p:spPr>
          <a:xfrm>
            <a:off x="69773" y="6475717"/>
            <a:ext cx="1269011" cy="292631"/>
          </a:xfrm>
          <a:prstGeom prst="rect">
            <a:avLst/>
          </a:prstGeom>
        </p:spPr>
      </p:pic>
      <p:sp>
        <p:nvSpPr>
          <p:cNvPr id="9" name="Rectangle 8">
            <a:extLst>
              <a:ext uri="{FF2B5EF4-FFF2-40B4-BE49-F238E27FC236}">
                <a16:creationId xmlns:a16="http://schemas.microsoft.com/office/drawing/2014/main" id="{8D0635BC-BCA3-4D53-B0D3-748EEE45B467}"/>
              </a:ext>
            </a:extLst>
          </p:cNvPr>
          <p:cNvSpPr/>
          <p:nvPr userDrawn="1"/>
        </p:nvSpPr>
        <p:spPr>
          <a:xfrm>
            <a:off x="263" y="6343173"/>
            <a:ext cx="12191999" cy="518160"/>
          </a:xfrm>
          <a:prstGeom prst="rect">
            <a:avLst/>
          </a:prstGeom>
          <a:solidFill>
            <a:srgbClr val="2537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Slide Number Placeholder 5">
            <a:extLst>
              <a:ext uri="{FF2B5EF4-FFF2-40B4-BE49-F238E27FC236}">
                <a16:creationId xmlns:a16="http://schemas.microsoft.com/office/drawing/2014/main" id="{4EA23BA6-AE70-4AFC-8E0A-D4FFFA319D41}"/>
              </a:ext>
            </a:extLst>
          </p:cNvPr>
          <p:cNvSpPr txBox="1">
            <a:spLocks/>
          </p:cNvSpPr>
          <p:nvPr userDrawn="1"/>
        </p:nvSpPr>
        <p:spPr>
          <a:xfrm>
            <a:off x="11752637" y="6489306"/>
            <a:ext cx="270513" cy="205121"/>
          </a:xfrm>
          <a:prstGeom prst="rect">
            <a:avLst/>
          </a:prstGeom>
        </p:spPr>
        <p:txBody>
          <a:bodyPr vert="horz" wrap="square" lIns="0" tIns="0" rIns="0" bIns="0" rtlCol="0" anchor="ctr">
            <a:spAutoFit/>
          </a:bodyPr>
          <a:lstStyle>
            <a:defPPr>
              <a:defRPr lang="en-US"/>
            </a:defPPr>
            <a:lvl1pPr marL="0" algn="r" defTabSz="914400" rtl="0" eaLnBrk="1" latinLnBrk="0" hangingPunct="1">
              <a:defRPr sz="800" b="1" kern="1200">
                <a:solidFill>
                  <a:schemeClr val="bg2"/>
                </a:solidFill>
                <a:latin typeface="Arial" charset="0"/>
                <a:ea typeface="Arial" charset="0"/>
                <a:cs typeface="Arial"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E0F1BB3-AF99-0C4E-BCA0-6DD17513A514}" type="slidenum">
              <a:rPr lang="en-US" sz="1333" b="0" smtClean="0">
                <a:solidFill>
                  <a:srgbClr val="00B0F0"/>
                </a:solidFill>
              </a:rPr>
              <a:pPr/>
              <a:t>‹#›</a:t>
            </a:fld>
            <a:endParaRPr lang="en-US" sz="1333" b="0">
              <a:solidFill>
                <a:srgbClr val="00B0F0"/>
              </a:solidFill>
            </a:endParaRPr>
          </a:p>
        </p:txBody>
      </p:sp>
      <p:pic>
        <p:nvPicPr>
          <p:cNvPr id="12" name="Picture 11">
            <a:extLst>
              <a:ext uri="{FF2B5EF4-FFF2-40B4-BE49-F238E27FC236}">
                <a16:creationId xmlns:a16="http://schemas.microsoft.com/office/drawing/2014/main" id="{397E717A-4A94-4A68-9EB4-3EC3B1C79DFA}"/>
              </a:ext>
            </a:extLst>
          </p:cNvPr>
          <p:cNvPicPr>
            <a:picLocks noChangeAspect="1"/>
          </p:cNvPicPr>
          <p:nvPr userDrawn="1"/>
        </p:nvPicPr>
        <p:blipFill rotWithShape="1">
          <a:blip r:embed="rId5"/>
          <a:srcRect l="44666" t="57903" r="30501" b="37511"/>
          <a:stretch/>
        </p:blipFill>
        <p:spPr>
          <a:xfrm>
            <a:off x="69774" y="6485675"/>
            <a:ext cx="2318649" cy="212383"/>
          </a:xfrm>
          <a:prstGeom prst="rect">
            <a:avLst/>
          </a:prstGeom>
          <a:solidFill>
            <a:srgbClr val="243646"/>
          </a:solidFill>
        </p:spPr>
      </p:pic>
    </p:spTree>
    <p:extLst>
      <p:ext uri="{BB962C8B-B14F-4D97-AF65-F5344CB8AC3E}">
        <p14:creationId xmlns:p14="http://schemas.microsoft.com/office/powerpoint/2010/main" val="1205607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9043957-02E5-441E-8799-99AFCD3C0DB7}"/>
              </a:ext>
            </a:extLst>
          </p:cNvPr>
          <p:cNvPicPr>
            <a:picLocks noChangeAspect="1"/>
          </p:cNvPicPr>
          <p:nvPr userDrawn="1"/>
        </p:nvPicPr>
        <p:blipFill rotWithShape="1">
          <a:blip r:embed="rId2"/>
          <a:srcRect l="9525" t="20490" r="9572" b="20559"/>
          <a:stretch/>
        </p:blipFill>
        <p:spPr>
          <a:xfrm>
            <a:off x="10852945" y="6182018"/>
            <a:ext cx="1097280" cy="534278"/>
          </a:xfrm>
          <a:prstGeom prst="rect">
            <a:avLst/>
          </a:prstGeom>
        </p:spPr>
      </p:pic>
      <p:sp>
        <p:nvSpPr>
          <p:cNvPr id="6" name="Slide Number Placeholder 5">
            <a:extLst>
              <a:ext uri="{FF2B5EF4-FFF2-40B4-BE49-F238E27FC236}">
                <a16:creationId xmlns:a16="http://schemas.microsoft.com/office/drawing/2014/main" id="{DD38B5A5-DD88-4E91-8A9E-B01CB5A2AEC7}"/>
              </a:ext>
            </a:extLst>
          </p:cNvPr>
          <p:cNvSpPr txBox="1">
            <a:spLocks/>
          </p:cNvSpPr>
          <p:nvPr userDrawn="1"/>
        </p:nvSpPr>
        <p:spPr>
          <a:xfrm>
            <a:off x="165177" y="6469780"/>
            <a:ext cx="341760" cy="246221"/>
          </a:xfrm>
          <a:prstGeom prst="rect">
            <a:avLst/>
          </a:prstGeom>
        </p:spPr>
        <p:txBody>
          <a:bodyPr vert="horz" wrap="none" lIns="91440" tIns="45720" rIns="91440" bIns="45720" rtlCol="0" anchor="ctr">
            <a:sp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fld id="{96674FB6-64AD-4DB4-B863-028BFA70E0CD}" type="slidenum">
              <a:rPr lang="en-US" sz="1000" smtClean="0">
                <a:solidFill>
                  <a:srgbClr val="232762">
                    <a:lumMod val="50000"/>
                    <a:lumOff val="50000"/>
                  </a:srgbClr>
                </a:solidFill>
              </a:rPr>
              <a:pPr algn="l"/>
              <a:t>‹#›</a:t>
            </a:fld>
            <a:endParaRPr lang="en-US" sz="1000">
              <a:solidFill>
                <a:srgbClr val="232762">
                  <a:lumMod val="50000"/>
                  <a:lumOff val="50000"/>
                </a:srgbClr>
              </a:solidFill>
            </a:endParaRPr>
          </a:p>
        </p:txBody>
      </p:sp>
    </p:spTree>
    <p:extLst>
      <p:ext uri="{BB962C8B-B14F-4D97-AF65-F5344CB8AC3E}">
        <p14:creationId xmlns:p14="http://schemas.microsoft.com/office/powerpoint/2010/main" val="1705470658"/>
      </p:ext>
    </p:extLst>
  </p:cSld>
  <p:clrMapOvr>
    <a:masterClrMapping/>
  </p:clrMapOvr>
  <p:transition spd="slow">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29_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7EA661-B14B-0C40-7F45-158CE4FEBC2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872" r="-38"/>
          <a:stretch/>
        </p:blipFill>
        <p:spPr>
          <a:xfrm>
            <a:off x="-134912" y="1020"/>
            <a:ext cx="12326911" cy="6872839"/>
          </a:xfrm>
          <a:prstGeom prst="rect">
            <a:avLst/>
          </a:prstGeom>
        </p:spPr>
      </p:pic>
      <p:pic>
        <p:nvPicPr>
          <p:cNvPr id="44" name="Picture 43">
            <a:extLst>
              <a:ext uri="{FF2B5EF4-FFF2-40B4-BE49-F238E27FC236}">
                <a16:creationId xmlns:a16="http://schemas.microsoft.com/office/drawing/2014/main" id="{2220586E-A513-C828-E2F7-9109E6D280FC}"/>
              </a:ext>
            </a:extLst>
          </p:cNvPr>
          <p:cNvPicPr>
            <a:picLocks noChangeAspect="1"/>
          </p:cNvPicPr>
          <p:nvPr userDrawn="1"/>
        </p:nvPicPr>
        <p:blipFill rotWithShape="1">
          <a:blip r:embed="rId3" cstate="print">
            <a:alphaModFix amt="50000"/>
            <a:extLst>
              <a:ext uri="{28A0092B-C50C-407E-A947-70E740481C1C}">
                <a14:useLocalDpi xmlns:a14="http://schemas.microsoft.com/office/drawing/2010/main" val="0"/>
              </a:ext>
            </a:extLst>
          </a:blip>
          <a:srcRect l="31485" r="1353"/>
          <a:stretch/>
        </p:blipFill>
        <p:spPr>
          <a:xfrm>
            <a:off x="-27710" y="-14839"/>
            <a:ext cx="8205735" cy="6887677"/>
          </a:xfrm>
          <a:prstGeom prst="rect">
            <a:avLst/>
          </a:prstGeom>
        </p:spPr>
      </p:pic>
      <p:grpSp>
        <p:nvGrpSpPr>
          <p:cNvPr id="11" name="Group 47">
            <a:extLst>
              <a:ext uri="{FF2B5EF4-FFF2-40B4-BE49-F238E27FC236}">
                <a16:creationId xmlns:a16="http://schemas.microsoft.com/office/drawing/2014/main" id="{63C1146E-F13C-5C87-B2B4-A5B3A257696E}"/>
              </a:ext>
            </a:extLst>
          </p:cNvPr>
          <p:cNvGrpSpPr>
            <a:grpSpLocks/>
          </p:cNvGrpSpPr>
          <p:nvPr userDrawn="1"/>
        </p:nvGrpSpPr>
        <p:grpSpPr bwMode="auto">
          <a:xfrm>
            <a:off x="-1487759" y="1"/>
            <a:ext cx="723900" cy="4360335"/>
            <a:chOff x="-746567" y="159231"/>
            <a:chExt cx="544011" cy="3269769"/>
          </a:xfrm>
        </p:grpSpPr>
        <p:sp>
          <p:nvSpPr>
            <p:cNvPr id="12" name="Rectangle: Rounded Corners 48">
              <a:extLst>
                <a:ext uri="{FF2B5EF4-FFF2-40B4-BE49-F238E27FC236}">
                  <a16:creationId xmlns:a16="http://schemas.microsoft.com/office/drawing/2014/main" id="{645D4DB8-13EA-7F06-58C7-1472198B324F}"/>
                </a:ext>
              </a:extLst>
            </p:cNvPr>
            <p:cNvSpPr>
              <a:spLocks noChangeArrowheads="1"/>
            </p:cNvSpPr>
            <p:nvPr userDrawn="1"/>
          </p:nvSpPr>
          <p:spPr bwMode="auto">
            <a:xfrm>
              <a:off x="-746567" y="1279841"/>
              <a:ext cx="544011" cy="469831"/>
            </a:xfrm>
            <a:prstGeom prst="roundRect">
              <a:avLst>
                <a:gd name="adj" fmla="val 16667"/>
              </a:avLst>
            </a:prstGeom>
            <a:solidFill>
              <a:srgbClr val="2F469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3" name="Rectangle: Rounded Corners 49">
              <a:extLst>
                <a:ext uri="{FF2B5EF4-FFF2-40B4-BE49-F238E27FC236}">
                  <a16:creationId xmlns:a16="http://schemas.microsoft.com/office/drawing/2014/main" id="{A058C92E-FF0F-7C50-CDBD-8698BB2D113D}"/>
                </a:ext>
              </a:extLst>
            </p:cNvPr>
            <p:cNvSpPr>
              <a:spLocks noChangeArrowheads="1"/>
            </p:cNvSpPr>
            <p:nvPr userDrawn="1"/>
          </p:nvSpPr>
          <p:spPr bwMode="auto">
            <a:xfrm>
              <a:off x="-746567" y="1838559"/>
              <a:ext cx="544011" cy="469831"/>
            </a:xfrm>
            <a:prstGeom prst="roundRect">
              <a:avLst>
                <a:gd name="adj" fmla="val 16667"/>
              </a:avLst>
            </a:prstGeom>
            <a:solidFill>
              <a:srgbClr val="23276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4" name="Rectangle: Rounded Corners 50">
              <a:extLst>
                <a:ext uri="{FF2B5EF4-FFF2-40B4-BE49-F238E27FC236}">
                  <a16:creationId xmlns:a16="http://schemas.microsoft.com/office/drawing/2014/main" id="{7FCE8CB0-6A62-FD94-4A40-5B60343B353F}"/>
                </a:ext>
              </a:extLst>
            </p:cNvPr>
            <p:cNvSpPr>
              <a:spLocks noChangeArrowheads="1"/>
            </p:cNvSpPr>
            <p:nvPr userDrawn="1"/>
          </p:nvSpPr>
          <p:spPr bwMode="auto">
            <a:xfrm>
              <a:off x="-746567" y="2398865"/>
              <a:ext cx="544011" cy="469831"/>
            </a:xfrm>
            <a:prstGeom prst="roundRect">
              <a:avLst>
                <a:gd name="adj" fmla="val 16667"/>
              </a:avLst>
            </a:prstGeom>
            <a:solidFill>
              <a:srgbClr val="6988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6" name="Rectangle: Rounded Corners 51">
              <a:extLst>
                <a:ext uri="{FF2B5EF4-FFF2-40B4-BE49-F238E27FC236}">
                  <a16:creationId xmlns:a16="http://schemas.microsoft.com/office/drawing/2014/main" id="{ACA5717D-E4F0-41EF-7424-43AA519886BB}"/>
                </a:ext>
              </a:extLst>
            </p:cNvPr>
            <p:cNvSpPr>
              <a:spLocks noChangeArrowheads="1"/>
            </p:cNvSpPr>
            <p:nvPr userDrawn="1"/>
          </p:nvSpPr>
          <p:spPr bwMode="auto">
            <a:xfrm>
              <a:off x="-746567" y="2959169"/>
              <a:ext cx="544011" cy="469831"/>
            </a:xfrm>
            <a:prstGeom prst="roundRect">
              <a:avLst>
                <a:gd name="adj" fmla="val 16667"/>
              </a:avLst>
            </a:prstGeom>
            <a:solidFill>
              <a:srgbClr val="D1D7DA"/>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8" name="Rectangle: Rounded Corners 52">
              <a:extLst>
                <a:ext uri="{FF2B5EF4-FFF2-40B4-BE49-F238E27FC236}">
                  <a16:creationId xmlns:a16="http://schemas.microsoft.com/office/drawing/2014/main" id="{82AEB44E-D157-44D4-3DD8-652B8A396C49}"/>
                </a:ext>
              </a:extLst>
            </p:cNvPr>
            <p:cNvSpPr>
              <a:spLocks noChangeArrowheads="1"/>
            </p:cNvSpPr>
            <p:nvPr userDrawn="1"/>
          </p:nvSpPr>
          <p:spPr bwMode="auto">
            <a:xfrm>
              <a:off x="-746567" y="159231"/>
              <a:ext cx="544011" cy="469831"/>
            </a:xfrm>
            <a:prstGeom prst="roundRect">
              <a:avLst>
                <a:gd name="adj" fmla="val 16667"/>
              </a:avLst>
            </a:prstGeom>
            <a:solidFill>
              <a:srgbClr val="333333"/>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9" name="Rectangle: Rounded Corners 53">
              <a:extLst>
                <a:ext uri="{FF2B5EF4-FFF2-40B4-BE49-F238E27FC236}">
                  <a16:creationId xmlns:a16="http://schemas.microsoft.com/office/drawing/2014/main" id="{EBC60E3B-0F14-9B54-3467-64ABF35A142D}"/>
                </a:ext>
              </a:extLst>
            </p:cNvPr>
            <p:cNvSpPr>
              <a:spLocks noChangeArrowheads="1"/>
            </p:cNvSpPr>
            <p:nvPr userDrawn="1"/>
          </p:nvSpPr>
          <p:spPr bwMode="auto">
            <a:xfrm>
              <a:off x="-746567" y="719537"/>
              <a:ext cx="544011" cy="469831"/>
            </a:xfrm>
            <a:prstGeom prst="roundRect">
              <a:avLst>
                <a:gd name="adj" fmla="val 16667"/>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grpSp>
        <p:nvGrpSpPr>
          <p:cNvPr id="20" name="Group 54">
            <a:extLst>
              <a:ext uri="{FF2B5EF4-FFF2-40B4-BE49-F238E27FC236}">
                <a16:creationId xmlns:a16="http://schemas.microsoft.com/office/drawing/2014/main" id="{2352579C-7F1F-8F18-746F-DF98E0A5D6D2}"/>
              </a:ext>
            </a:extLst>
          </p:cNvPr>
          <p:cNvGrpSpPr>
            <a:grpSpLocks/>
          </p:cNvGrpSpPr>
          <p:nvPr userDrawn="1"/>
        </p:nvGrpSpPr>
        <p:grpSpPr bwMode="auto">
          <a:xfrm>
            <a:off x="-2406395" y="1"/>
            <a:ext cx="726016" cy="4360335"/>
            <a:chOff x="-746567" y="159231"/>
            <a:chExt cx="544011" cy="3269769"/>
          </a:xfrm>
        </p:grpSpPr>
        <p:sp>
          <p:nvSpPr>
            <p:cNvPr id="21" name="Rectangle: Rounded Corners 55">
              <a:extLst>
                <a:ext uri="{FF2B5EF4-FFF2-40B4-BE49-F238E27FC236}">
                  <a16:creationId xmlns:a16="http://schemas.microsoft.com/office/drawing/2014/main" id="{BA06BA0B-A805-79D5-CDEA-0D00603E2F77}"/>
                </a:ext>
              </a:extLst>
            </p:cNvPr>
            <p:cNvSpPr>
              <a:spLocks noChangeArrowheads="1"/>
            </p:cNvSpPr>
            <p:nvPr userDrawn="1"/>
          </p:nvSpPr>
          <p:spPr bwMode="auto">
            <a:xfrm>
              <a:off x="-746567" y="1279841"/>
              <a:ext cx="544011" cy="469831"/>
            </a:xfrm>
            <a:prstGeom prst="roundRect">
              <a:avLst>
                <a:gd name="adj" fmla="val 16667"/>
              </a:avLst>
            </a:prstGeom>
            <a:solidFill>
              <a:srgbClr val="00935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2" name="Rectangle: Rounded Corners 56">
              <a:extLst>
                <a:ext uri="{FF2B5EF4-FFF2-40B4-BE49-F238E27FC236}">
                  <a16:creationId xmlns:a16="http://schemas.microsoft.com/office/drawing/2014/main" id="{4FC1B9C9-C02C-48AE-7B43-43304D7B7341}"/>
                </a:ext>
              </a:extLst>
            </p:cNvPr>
            <p:cNvSpPr>
              <a:spLocks noChangeArrowheads="1"/>
            </p:cNvSpPr>
            <p:nvPr userDrawn="1"/>
          </p:nvSpPr>
          <p:spPr bwMode="auto">
            <a:xfrm>
              <a:off x="-746567" y="1838559"/>
              <a:ext cx="544011" cy="469831"/>
            </a:xfrm>
            <a:prstGeom prst="roundRect">
              <a:avLst>
                <a:gd name="adj" fmla="val 16667"/>
              </a:avLst>
            </a:prstGeom>
            <a:solidFill>
              <a:srgbClr val="6C206B"/>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4" name="Rectangle: Rounded Corners 57">
              <a:extLst>
                <a:ext uri="{FF2B5EF4-FFF2-40B4-BE49-F238E27FC236}">
                  <a16:creationId xmlns:a16="http://schemas.microsoft.com/office/drawing/2014/main" id="{4BFD4BB1-9C6A-DEEF-6AD5-B70D30A4D5C8}"/>
                </a:ext>
              </a:extLst>
            </p:cNvPr>
            <p:cNvSpPr>
              <a:spLocks noChangeArrowheads="1"/>
            </p:cNvSpPr>
            <p:nvPr userDrawn="1"/>
          </p:nvSpPr>
          <p:spPr bwMode="auto">
            <a:xfrm>
              <a:off x="-746567" y="2398865"/>
              <a:ext cx="544011" cy="469831"/>
            </a:xfrm>
            <a:prstGeom prst="roundRect">
              <a:avLst>
                <a:gd name="adj" fmla="val 16667"/>
              </a:avLst>
            </a:prstGeom>
            <a:solidFill>
              <a:srgbClr val="EF820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7" name="Rectangle: Rounded Corners 58">
              <a:extLst>
                <a:ext uri="{FF2B5EF4-FFF2-40B4-BE49-F238E27FC236}">
                  <a16:creationId xmlns:a16="http://schemas.microsoft.com/office/drawing/2014/main" id="{BFC43BDC-699E-020E-9BA6-E7A148EB3B76}"/>
                </a:ext>
              </a:extLst>
            </p:cNvPr>
            <p:cNvSpPr>
              <a:spLocks noChangeArrowheads="1"/>
            </p:cNvSpPr>
            <p:nvPr userDrawn="1"/>
          </p:nvSpPr>
          <p:spPr bwMode="auto">
            <a:xfrm>
              <a:off x="-746567" y="2959169"/>
              <a:ext cx="544011" cy="469831"/>
            </a:xfrm>
            <a:prstGeom prst="roundRect">
              <a:avLst>
                <a:gd name="adj" fmla="val 16667"/>
              </a:avLst>
            </a:prstGeom>
            <a:solidFill>
              <a:srgbClr val="D4002C"/>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8" name="Rectangle: Rounded Corners 59">
              <a:extLst>
                <a:ext uri="{FF2B5EF4-FFF2-40B4-BE49-F238E27FC236}">
                  <a16:creationId xmlns:a16="http://schemas.microsoft.com/office/drawing/2014/main" id="{DC32025F-8AEE-E9EB-9F7A-FD4BB6517B37}"/>
                </a:ext>
              </a:extLst>
            </p:cNvPr>
            <p:cNvSpPr>
              <a:spLocks noChangeArrowheads="1"/>
            </p:cNvSpPr>
            <p:nvPr userDrawn="1"/>
          </p:nvSpPr>
          <p:spPr bwMode="auto">
            <a:xfrm>
              <a:off x="-746567" y="159231"/>
              <a:ext cx="544011" cy="469831"/>
            </a:xfrm>
            <a:prstGeom prst="roundRect">
              <a:avLst>
                <a:gd name="adj" fmla="val 16667"/>
              </a:avLst>
            </a:prstGeom>
            <a:solidFill>
              <a:srgbClr val="FFD74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31" name="Rectangle: Rounded Corners 60">
              <a:extLst>
                <a:ext uri="{FF2B5EF4-FFF2-40B4-BE49-F238E27FC236}">
                  <a16:creationId xmlns:a16="http://schemas.microsoft.com/office/drawing/2014/main" id="{52CF5FC2-B37D-2C4E-7C46-33978EADBB03}"/>
                </a:ext>
              </a:extLst>
            </p:cNvPr>
            <p:cNvSpPr>
              <a:spLocks noChangeArrowheads="1"/>
            </p:cNvSpPr>
            <p:nvPr userDrawn="1"/>
          </p:nvSpPr>
          <p:spPr bwMode="auto">
            <a:xfrm>
              <a:off x="-746567" y="719537"/>
              <a:ext cx="544011" cy="469831"/>
            </a:xfrm>
            <a:prstGeom prst="roundRect">
              <a:avLst>
                <a:gd name="adj" fmla="val 16667"/>
              </a:avLst>
            </a:prstGeom>
            <a:solidFill>
              <a:srgbClr val="DD248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sp>
        <p:nvSpPr>
          <p:cNvPr id="25" name="Title Placeholder 17">
            <a:extLst>
              <a:ext uri="{FF2B5EF4-FFF2-40B4-BE49-F238E27FC236}">
                <a16:creationId xmlns:a16="http://schemas.microsoft.com/office/drawing/2014/main" id="{C1628CE2-5B49-0304-FB7F-98FD974DD718}"/>
              </a:ext>
            </a:extLst>
          </p:cNvPr>
          <p:cNvSpPr>
            <a:spLocks noGrp="1"/>
          </p:cNvSpPr>
          <p:nvPr>
            <p:ph type="title" hasCustomPrompt="1"/>
          </p:nvPr>
        </p:nvSpPr>
        <p:spPr>
          <a:xfrm>
            <a:off x="327994" y="3300680"/>
            <a:ext cx="4005468" cy="1472339"/>
          </a:xfrm>
          <a:prstGeom prst="rect">
            <a:avLst/>
          </a:prstGeom>
        </p:spPr>
        <p:txBody>
          <a:bodyPr vert="horz" lIns="91440" tIns="45720" rIns="91440" bIns="45720" rtlCol="0" anchor="ctr">
            <a:normAutofit/>
          </a:bodyPr>
          <a:lstStyle>
            <a:lvl1pPr>
              <a:lnSpc>
                <a:spcPct val="100000"/>
              </a:lnSpc>
              <a:defRPr sz="4500" b="1" i="0">
                <a:solidFill>
                  <a:schemeClr val="bg1"/>
                </a:solidFill>
                <a:latin typeface="Arial Black" panose="020B0604020202020204" pitchFamily="34" charset="0"/>
                <a:cs typeface="Arial Black" panose="020B0604020202020204" pitchFamily="34" charset="0"/>
              </a:defRPr>
            </a:lvl1pPr>
          </a:lstStyle>
          <a:p>
            <a:r>
              <a:rPr lang="en-GB" dirty="0"/>
              <a:t>RISK OUTLOOK</a:t>
            </a:r>
            <a:endParaRPr lang="en-US" dirty="0"/>
          </a:p>
        </p:txBody>
      </p:sp>
      <p:sp>
        <p:nvSpPr>
          <p:cNvPr id="34" name="Text Placeholder 22">
            <a:extLst>
              <a:ext uri="{FF2B5EF4-FFF2-40B4-BE49-F238E27FC236}">
                <a16:creationId xmlns:a16="http://schemas.microsoft.com/office/drawing/2014/main" id="{2F4101B1-D06A-82A2-9320-780F9453F2D0}"/>
              </a:ext>
            </a:extLst>
          </p:cNvPr>
          <p:cNvSpPr>
            <a:spLocks noGrp="1"/>
          </p:cNvSpPr>
          <p:nvPr>
            <p:ph type="body" sz="quarter" idx="11" hasCustomPrompt="1"/>
          </p:nvPr>
        </p:nvSpPr>
        <p:spPr>
          <a:xfrm>
            <a:off x="327994" y="4773019"/>
            <a:ext cx="4010280" cy="1034647"/>
          </a:xfrm>
          <a:prstGeom prst="rect">
            <a:avLst/>
          </a:prstGeom>
        </p:spPr>
        <p:txBody>
          <a:bodyPr/>
          <a:lstStyle>
            <a:lvl1pPr>
              <a:defRPr sz="5500" b="1" i="0">
                <a:solidFill>
                  <a:srgbClr val="DD2484"/>
                </a:solidFill>
                <a:latin typeface="Arial Black" panose="020B0604020202020204" pitchFamily="34" charset="0"/>
                <a:cs typeface="Arial Black" panose="020B0604020202020204" pitchFamily="34" charset="0"/>
              </a:defRPr>
            </a:lvl1pPr>
          </a:lstStyle>
          <a:p>
            <a:pPr lvl="0"/>
            <a:r>
              <a:rPr lang="en-GB" dirty="0"/>
              <a:t>2024</a:t>
            </a:r>
            <a:endParaRPr lang="en-US" dirty="0"/>
          </a:p>
        </p:txBody>
      </p:sp>
      <p:pic>
        <p:nvPicPr>
          <p:cNvPr id="39" name="Picture 38" descr="A picture containing drawing&#10;&#10;Description automatically generated">
            <a:extLst>
              <a:ext uri="{FF2B5EF4-FFF2-40B4-BE49-F238E27FC236}">
                <a16:creationId xmlns:a16="http://schemas.microsoft.com/office/drawing/2014/main" id="{A2BEA72A-243E-6616-0588-3A1EAA6B048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26404" y="1685528"/>
            <a:ext cx="2267711" cy="1536181"/>
          </a:xfrm>
          <a:prstGeom prst="rect">
            <a:avLst/>
          </a:prstGeom>
        </p:spPr>
      </p:pic>
      <p:sp>
        <p:nvSpPr>
          <p:cNvPr id="45" name="object 19">
            <a:extLst>
              <a:ext uri="{FF2B5EF4-FFF2-40B4-BE49-F238E27FC236}">
                <a16:creationId xmlns:a16="http://schemas.microsoft.com/office/drawing/2014/main" id="{8C4865F9-A409-2A72-9355-72EA3E684BBE}"/>
              </a:ext>
            </a:extLst>
          </p:cNvPr>
          <p:cNvSpPr txBox="1"/>
          <p:nvPr userDrawn="1"/>
        </p:nvSpPr>
        <p:spPr>
          <a:xfrm>
            <a:off x="419601" y="6194601"/>
            <a:ext cx="2864124" cy="289435"/>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br>
              <a:rPr lang="en-US" sz="932" b="1" i="0" dirty="0">
                <a:solidFill>
                  <a:srgbClr val="FFFFFF"/>
                </a:solidFill>
                <a:latin typeface="Arial" panose="020B0604020202020204" pitchFamily="34" charset="0"/>
                <a:cs typeface="Arial" panose="020B0604020202020204" pitchFamily="34" charset="0"/>
              </a:rPr>
            </a:b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pic>
        <p:nvPicPr>
          <p:cNvPr id="46" name="Picture 45" descr="A picture containing drawing&#10;&#10;Description automatically generated">
            <a:extLst>
              <a:ext uri="{FF2B5EF4-FFF2-40B4-BE49-F238E27FC236}">
                <a16:creationId xmlns:a16="http://schemas.microsoft.com/office/drawing/2014/main" id="{325B41CC-833F-AFCE-A7F2-77E3DCA7CB81}"/>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79648" t="26075" r="3708" b="26694"/>
          <a:stretch/>
        </p:blipFill>
        <p:spPr>
          <a:xfrm>
            <a:off x="-27710" y="5960306"/>
            <a:ext cx="377421" cy="725557"/>
          </a:xfrm>
          <a:prstGeom prst="rect">
            <a:avLst/>
          </a:prstGeom>
        </p:spPr>
      </p:pic>
    </p:spTree>
    <p:extLst>
      <p:ext uri="{BB962C8B-B14F-4D97-AF65-F5344CB8AC3E}">
        <p14:creationId xmlns:p14="http://schemas.microsoft.com/office/powerpoint/2010/main" val="3479123197"/>
      </p:ext>
    </p:extLst>
  </p:cSld>
  <p:clrMapOvr>
    <a:masterClrMapping/>
  </p:clrMapOvr>
  <p:transition spd="slow">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28_Title Slide">
    <p:bg>
      <p:bgPr>
        <a:solidFill>
          <a:schemeClr val="bg1"/>
        </a:solidFill>
        <a:effectLst/>
      </p:bgPr>
    </p:bg>
    <p:spTree>
      <p:nvGrpSpPr>
        <p:cNvPr id="1" name=""/>
        <p:cNvGrpSpPr/>
        <p:nvPr/>
      </p:nvGrpSpPr>
      <p:grpSpPr>
        <a:xfrm>
          <a:off x="0" y="0"/>
          <a:ext cx="0" cy="0"/>
          <a:chOff x="0" y="0"/>
          <a:chExt cx="0" cy="0"/>
        </a:xfrm>
      </p:grpSpPr>
      <p:sp>
        <p:nvSpPr>
          <p:cNvPr id="6" name="Freeform 214">
            <a:extLst>
              <a:ext uri="{FF2B5EF4-FFF2-40B4-BE49-F238E27FC236}">
                <a16:creationId xmlns:a16="http://schemas.microsoft.com/office/drawing/2014/main" id="{EE1B714C-50E0-E27C-20E1-C8BD45044530}"/>
              </a:ext>
            </a:extLst>
          </p:cNvPr>
          <p:cNvSpPr/>
          <p:nvPr userDrawn="1"/>
        </p:nvSpPr>
        <p:spPr>
          <a:xfrm flipH="1">
            <a:off x="0" y="-13851"/>
            <a:ext cx="3641122" cy="6871851"/>
          </a:xfrm>
          <a:custGeom>
            <a:avLst/>
            <a:gdLst>
              <a:gd name="connsiteX0" fmla="*/ 546071 w 5054979"/>
              <a:gd name="connsiteY0" fmla="*/ 0 h 6858000"/>
              <a:gd name="connsiteX1" fmla="*/ 1125855 w 5054979"/>
              <a:gd name="connsiteY1" fmla="*/ 0 h 6858000"/>
              <a:gd name="connsiteX2" fmla="*/ 4757666 w 5054979"/>
              <a:gd name="connsiteY2" fmla="*/ 0 h 6858000"/>
              <a:gd name="connsiteX3" fmla="*/ 5054979 w 5054979"/>
              <a:gd name="connsiteY3" fmla="*/ 0 h 6858000"/>
              <a:gd name="connsiteX4" fmla="*/ 5054979 w 5054979"/>
              <a:gd name="connsiteY4" fmla="*/ 6858000 h 6858000"/>
              <a:gd name="connsiteX5" fmla="*/ 1125855 w 5054979"/>
              <a:gd name="connsiteY5" fmla="*/ 6858000 h 6858000"/>
              <a:gd name="connsiteX6" fmla="*/ 1125855 w 5054979"/>
              <a:gd name="connsiteY6" fmla="*/ 6856329 h 6858000"/>
              <a:gd name="connsiteX7" fmla="*/ 515210 w 5054979"/>
              <a:gd name="connsiteY7" fmla="*/ 6856329 h 6858000"/>
              <a:gd name="connsiteX8" fmla="*/ 463443 w 5054979"/>
              <a:gd name="connsiteY8" fmla="*/ 6692027 h 6858000"/>
              <a:gd name="connsiteX9" fmla="*/ 0 w 5054979"/>
              <a:gd name="connsiteY9" fmla="*/ 3477142 h 6858000"/>
              <a:gd name="connsiteX10" fmla="*/ 463443 w 5054979"/>
              <a:gd name="connsiteY10" fmla="*/ 26225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54979" h="6858000">
                <a:moveTo>
                  <a:pt x="546071" y="0"/>
                </a:moveTo>
                <a:lnTo>
                  <a:pt x="1125855" y="0"/>
                </a:lnTo>
                <a:lnTo>
                  <a:pt x="4757666" y="0"/>
                </a:lnTo>
                <a:lnTo>
                  <a:pt x="5054979" y="0"/>
                </a:lnTo>
                <a:lnTo>
                  <a:pt x="5054979" y="6858000"/>
                </a:lnTo>
                <a:lnTo>
                  <a:pt x="1125855" y="6858000"/>
                </a:lnTo>
                <a:lnTo>
                  <a:pt x="1125855" y="6856329"/>
                </a:lnTo>
                <a:lnTo>
                  <a:pt x="515210" y="6856329"/>
                </a:lnTo>
                <a:lnTo>
                  <a:pt x="463443" y="6692027"/>
                </a:lnTo>
                <a:cubicBezTo>
                  <a:pt x="157787" y="5640367"/>
                  <a:pt x="0" y="4567220"/>
                  <a:pt x="0" y="3477142"/>
                </a:cubicBezTo>
                <a:cubicBezTo>
                  <a:pt x="0" y="2387064"/>
                  <a:pt x="157787" y="1313917"/>
                  <a:pt x="463443" y="262258"/>
                </a:cubicBezTo>
                <a:close/>
              </a:path>
            </a:pathLst>
          </a:custGeom>
          <a:gradFill flip="none" rotWithShape="1">
            <a:gsLst>
              <a:gs pos="24000">
                <a:srgbClr val="232762"/>
              </a:gs>
              <a:gs pos="100000">
                <a:srgbClr val="2F469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srgbClr val="232762">
                  <a:alpha val="95000"/>
                </a:srgbClr>
              </a:solidFill>
              <a:effectLst/>
              <a:uLnTx/>
              <a:uFillTx/>
              <a:latin typeface="Arial"/>
              <a:ea typeface="+mn-ea"/>
              <a:cs typeface="+mn-cs"/>
            </a:endParaRPr>
          </a:p>
        </p:txBody>
      </p:sp>
      <p:sp>
        <p:nvSpPr>
          <p:cNvPr id="14" name="object 19">
            <a:extLst>
              <a:ext uri="{FF2B5EF4-FFF2-40B4-BE49-F238E27FC236}">
                <a16:creationId xmlns:a16="http://schemas.microsoft.com/office/drawing/2014/main" id="{63B5400A-17A3-C6CB-087E-74C26F2C5D03}"/>
              </a:ext>
            </a:extLst>
          </p:cNvPr>
          <p:cNvSpPr txBox="1"/>
          <p:nvPr userDrawn="1"/>
        </p:nvSpPr>
        <p:spPr>
          <a:xfrm>
            <a:off x="599454" y="6428113"/>
            <a:ext cx="2864124" cy="145999"/>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sp>
        <p:nvSpPr>
          <p:cNvPr id="22" name="Holder 5">
            <a:extLst>
              <a:ext uri="{FF2B5EF4-FFF2-40B4-BE49-F238E27FC236}">
                <a16:creationId xmlns:a16="http://schemas.microsoft.com/office/drawing/2014/main" id="{4C27DA1F-39CF-385A-88BE-60726D547C0A}"/>
              </a:ext>
            </a:extLst>
          </p:cNvPr>
          <p:cNvSpPr>
            <a:spLocks noGrp="1"/>
          </p:cNvSpPr>
          <p:nvPr>
            <p:ph type="sldNum" sz="quarter" idx="7"/>
          </p:nvPr>
        </p:nvSpPr>
        <p:spPr>
          <a:xfrm>
            <a:off x="11253325" y="6428113"/>
            <a:ext cx="279260" cy="146015"/>
          </a:xfrm>
          <a:prstGeom prst="rect">
            <a:avLst/>
          </a:prstGeom>
        </p:spPr>
        <p:txBody>
          <a:bodyPr lIns="0" tIns="0" rIns="0" bIns="0"/>
          <a:lstStyle>
            <a:lvl1pPr algn="r">
              <a:defRPr sz="1067" b="1" i="0">
                <a:solidFill>
                  <a:srgbClr val="232762"/>
                </a:solidFill>
                <a:latin typeface="Arial" panose="020B0604020202020204" pitchFamily="34" charset="0"/>
                <a:cs typeface="Arial" panose="020B0604020202020204" pitchFamily="34" charset="0"/>
              </a:defRPr>
            </a:lvl1pPr>
          </a:lstStyle>
          <a:p>
            <a:fld id="{B6F15528-21DE-4FAA-801E-634DDDAF4B2B}" type="slidenum">
              <a:rPr lang="en-NZ" smtClean="0"/>
              <a:pPr/>
              <a:t>‹#›</a:t>
            </a:fld>
            <a:endParaRPr lang="en-NZ" dirty="0"/>
          </a:p>
        </p:txBody>
      </p:sp>
      <p:sp>
        <p:nvSpPr>
          <p:cNvPr id="2" name="Text Placeholder 22">
            <a:extLst>
              <a:ext uri="{FF2B5EF4-FFF2-40B4-BE49-F238E27FC236}">
                <a16:creationId xmlns:a16="http://schemas.microsoft.com/office/drawing/2014/main" id="{AEBD4ABE-9B5F-ED7C-A0D2-90B48570841D}"/>
              </a:ext>
            </a:extLst>
          </p:cNvPr>
          <p:cNvSpPr>
            <a:spLocks noGrp="1"/>
          </p:cNvSpPr>
          <p:nvPr>
            <p:ph type="body" sz="quarter" idx="13" hasCustomPrompt="1"/>
          </p:nvPr>
        </p:nvSpPr>
        <p:spPr>
          <a:xfrm>
            <a:off x="4586286" y="2011680"/>
            <a:ext cx="7166802" cy="346456"/>
          </a:xfrm>
          <a:prstGeom prst="rect">
            <a:avLst/>
          </a:prstGeom>
        </p:spPr>
        <p:txBody>
          <a:bodyPr/>
          <a:lstStyle>
            <a:lvl1pPr algn="r">
              <a:defRPr b="0" i="0">
                <a:solidFill>
                  <a:schemeClr val="tx1"/>
                </a:solidFill>
                <a:latin typeface="Arial" panose="020B0604020202020204" pitchFamily="34" charset="0"/>
                <a:cs typeface="Arial" panose="020B0604020202020204" pitchFamily="34" charset="0"/>
              </a:defRPr>
            </a:lvl1pPr>
          </a:lstStyle>
          <a:p>
            <a:pPr lvl="0"/>
            <a:r>
              <a:rPr lang="en-GB" dirty="0"/>
              <a:t> Body copy here</a:t>
            </a:r>
            <a:endParaRPr lang="en-US" dirty="0"/>
          </a:p>
        </p:txBody>
      </p:sp>
      <p:sp>
        <p:nvSpPr>
          <p:cNvPr id="3" name="Title Placeholder 17">
            <a:extLst>
              <a:ext uri="{FF2B5EF4-FFF2-40B4-BE49-F238E27FC236}">
                <a16:creationId xmlns:a16="http://schemas.microsoft.com/office/drawing/2014/main" id="{E2887F58-B850-48DF-0E2E-D18C3E398548}"/>
              </a:ext>
            </a:extLst>
          </p:cNvPr>
          <p:cNvSpPr>
            <a:spLocks noGrp="1"/>
          </p:cNvSpPr>
          <p:nvPr>
            <p:ph type="title" hasCustomPrompt="1"/>
          </p:nvPr>
        </p:nvSpPr>
        <p:spPr>
          <a:xfrm>
            <a:off x="4587141" y="485775"/>
            <a:ext cx="7166802" cy="911225"/>
          </a:xfrm>
          <a:prstGeom prst="rect">
            <a:avLst/>
          </a:prstGeom>
        </p:spPr>
        <p:txBody>
          <a:bodyPr vert="horz" lIns="91440" tIns="45720" rIns="91440" bIns="45720" rtlCol="0" anchor="ctr">
            <a:normAutofit/>
          </a:bodyPr>
          <a:lstStyle>
            <a:lvl1pPr algn="r">
              <a:lnSpc>
                <a:spcPts val="4500"/>
              </a:lnSpc>
              <a:defRPr sz="3600" b="1" i="0">
                <a:solidFill>
                  <a:srgbClr val="232762"/>
                </a:solidFill>
                <a:latin typeface="Arial Black" panose="020B0604020202020204" pitchFamily="34" charset="0"/>
                <a:cs typeface="Arial Black" panose="020B0604020202020204" pitchFamily="34" charset="0"/>
              </a:defRPr>
            </a:lvl1pPr>
          </a:lstStyle>
          <a:p>
            <a:r>
              <a:rPr lang="en-GB" dirty="0"/>
              <a:t>HEADING</a:t>
            </a:r>
            <a:endParaRPr lang="en-US" dirty="0"/>
          </a:p>
        </p:txBody>
      </p:sp>
      <p:sp>
        <p:nvSpPr>
          <p:cNvPr id="4" name="Text Placeholder 22">
            <a:extLst>
              <a:ext uri="{FF2B5EF4-FFF2-40B4-BE49-F238E27FC236}">
                <a16:creationId xmlns:a16="http://schemas.microsoft.com/office/drawing/2014/main" id="{F59EDB03-318C-3FB1-16D9-0080E57BED10}"/>
              </a:ext>
            </a:extLst>
          </p:cNvPr>
          <p:cNvSpPr>
            <a:spLocks noGrp="1"/>
          </p:cNvSpPr>
          <p:nvPr>
            <p:ph type="body" sz="quarter" idx="11" hasCustomPrompt="1"/>
          </p:nvPr>
        </p:nvSpPr>
        <p:spPr>
          <a:xfrm>
            <a:off x="4599333" y="1416263"/>
            <a:ext cx="7154609" cy="346456"/>
          </a:xfrm>
          <a:prstGeom prst="rect">
            <a:avLst/>
          </a:prstGeom>
        </p:spPr>
        <p:txBody>
          <a:bodyPr/>
          <a:lstStyle>
            <a:lvl1pPr algn="r">
              <a:defRPr sz="1800" b="1" i="0">
                <a:solidFill>
                  <a:srgbClr val="2D4696"/>
                </a:solidFill>
                <a:latin typeface="Arial" panose="020B0604020202020204" pitchFamily="34" charset="0"/>
                <a:cs typeface="Arial" panose="020B0604020202020204" pitchFamily="34" charset="0"/>
              </a:defRPr>
            </a:lvl1pPr>
          </a:lstStyle>
          <a:p>
            <a:pPr lvl="0"/>
            <a:r>
              <a:rPr lang="en-GB" dirty="0"/>
              <a:t>SUBHEADING</a:t>
            </a:r>
            <a:endParaRPr lang="en-US" dirty="0"/>
          </a:p>
        </p:txBody>
      </p:sp>
      <p:pic>
        <p:nvPicPr>
          <p:cNvPr id="8" name="Picture 7" descr="A picture containing drawing&#10;&#10;Description automatically generated">
            <a:extLst>
              <a:ext uri="{FF2B5EF4-FFF2-40B4-BE49-F238E27FC236}">
                <a16:creationId xmlns:a16="http://schemas.microsoft.com/office/drawing/2014/main" id="{3FA59276-C95B-C6EF-11C0-0E86AEC1F4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04801" y="184366"/>
            <a:ext cx="2267711" cy="1536181"/>
          </a:xfrm>
          <a:prstGeom prst="rect">
            <a:avLst/>
          </a:prstGeom>
        </p:spPr>
      </p:pic>
      <p:sp>
        <p:nvSpPr>
          <p:cNvPr id="9" name="TextBox 8">
            <a:extLst>
              <a:ext uri="{FF2B5EF4-FFF2-40B4-BE49-F238E27FC236}">
                <a16:creationId xmlns:a16="http://schemas.microsoft.com/office/drawing/2014/main" id="{C54AEDA3-E5BA-4C35-B927-6E06BB425527}"/>
              </a:ext>
            </a:extLst>
          </p:cNvPr>
          <p:cNvSpPr txBox="1"/>
          <p:nvPr userDrawn="1"/>
        </p:nvSpPr>
        <p:spPr>
          <a:xfrm>
            <a:off x="8079521" y="6383387"/>
            <a:ext cx="3079935" cy="23544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GB" sz="930" b="1" dirty="0">
                <a:solidFill>
                  <a:srgbClr val="2D4696"/>
                </a:solidFill>
              </a:rPr>
              <a:t>RISK OUTLOOK </a:t>
            </a:r>
            <a:r>
              <a:rPr lang="en-GB" sz="930" b="1" dirty="0">
                <a:solidFill>
                  <a:srgbClr val="DD2484"/>
                </a:solidFill>
              </a:rPr>
              <a:t>2024</a:t>
            </a:r>
            <a:r>
              <a:rPr lang="en-GB" sz="930" b="1" dirty="0">
                <a:solidFill>
                  <a:schemeClr val="bg1"/>
                </a:solidFill>
              </a:rPr>
              <a:t> </a:t>
            </a:r>
            <a:r>
              <a:rPr lang="en-GB" sz="930" b="1" dirty="0">
                <a:solidFill>
                  <a:srgbClr val="2D4696"/>
                </a:solidFill>
              </a:rPr>
              <a:t>  </a:t>
            </a:r>
            <a:r>
              <a:rPr lang="en-GB" sz="930" dirty="0">
                <a:solidFill>
                  <a:srgbClr val="2D4696"/>
                </a:solidFill>
              </a:rPr>
              <a:t>|</a:t>
            </a:r>
            <a:endParaRPr lang="en-US" sz="930" dirty="0">
              <a:solidFill>
                <a:srgbClr val="2D4696"/>
              </a:solidFill>
            </a:endParaRPr>
          </a:p>
        </p:txBody>
      </p:sp>
    </p:spTree>
    <p:extLst>
      <p:ext uri="{BB962C8B-B14F-4D97-AF65-F5344CB8AC3E}">
        <p14:creationId xmlns:p14="http://schemas.microsoft.com/office/powerpoint/2010/main" val="1820488602"/>
      </p:ext>
    </p:extLst>
  </p:cSld>
  <p:clrMapOvr>
    <a:masterClrMapping/>
  </p:clrMapOvr>
  <p:transition spd="slow">
    <p:wipe dir="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96A19B46-C643-CCE1-0C62-EF95EE195837}"/>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9753601" y="482600"/>
            <a:ext cx="1883980" cy="914400"/>
          </a:xfrm>
          <a:prstGeom prst="rect">
            <a:avLst/>
          </a:prstGeom>
        </p:spPr>
      </p:pic>
      <p:sp>
        <p:nvSpPr>
          <p:cNvPr id="10" name="object 19">
            <a:extLst>
              <a:ext uri="{FF2B5EF4-FFF2-40B4-BE49-F238E27FC236}">
                <a16:creationId xmlns:a16="http://schemas.microsoft.com/office/drawing/2014/main" id="{12E8B83A-F8D0-4D63-0929-D36732526601}"/>
              </a:ext>
            </a:extLst>
          </p:cNvPr>
          <p:cNvSpPr txBox="1"/>
          <p:nvPr userDrawn="1"/>
        </p:nvSpPr>
        <p:spPr>
          <a:xfrm>
            <a:off x="599454" y="6428113"/>
            <a:ext cx="2864124" cy="145999"/>
          </a:xfrm>
          <a:prstGeom prst="rect">
            <a:avLst/>
          </a:prstGeom>
        </p:spPr>
        <p:txBody>
          <a:bodyPr vert="horz" wrap="square" lIns="0" tIns="2537" rIns="0" bIns="0" rtlCol="0">
            <a:spAutoFit/>
          </a:bodyPr>
          <a:lstStyle/>
          <a:p>
            <a:pPr marL="16913">
              <a:spcBef>
                <a:spcPts val="20"/>
              </a:spcBef>
            </a:pPr>
            <a:r>
              <a:rPr sz="932" b="1" i="0" dirty="0">
                <a:solidFill>
                  <a:srgbClr val="232762"/>
                </a:solidFill>
                <a:latin typeface="Arial" panose="020B0604020202020204" pitchFamily="34" charset="0"/>
                <a:cs typeface="Arial" panose="020B0604020202020204" pitchFamily="34" charset="0"/>
              </a:rPr>
              <a:t>WORLDWIDE</a:t>
            </a:r>
            <a:r>
              <a:rPr sz="932" b="1" i="0" spc="-27" dirty="0">
                <a:solidFill>
                  <a:srgbClr val="232762"/>
                </a:solidFill>
                <a:latin typeface="Arial" panose="020B0604020202020204" pitchFamily="34" charset="0"/>
                <a:cs typeface="Arial" panose="020B0604020202020204" pitchFamily="34" charset="0"/>
              </a:rPr>
              <a:t> </a:t>
            </a:r>
            <a:r>
              <a:rPr sz="932" b="1" i="0" dirty="0">
                <a:solidFill>
                  <a:srgbClr val="232762"/>
                </a:solidFill>
                <a:latin typeface="Arial" panose="020B0604020202020204" pitchFamily="34" charset="0"/>
                <a:cs typeface="Arial" panose="020B0604020202020204" pitchFamily="34" charset="0"/>
              </a:rPr>
              <a:t>REACH.</a:t>
            </a:r>
            <a:r>
              <a:rPr sz="932" b="1" i="0" spc="-27" dirty="0">
                <a:solidFill>
                  <a:srgbClr val="232762"/>
                </a:solidFill>
                <a:latin typeface="Arial" panose="020B0604020202020204" pitchFamily="34" charset="0"/>
                <a:cs typeface="Arial" panose="020B0604020202020204" pitchFamily="34" charset="0"/>
              </a:rPr>
              <a:t> </a:t>
            </a:r>
            <a:r>
              <a:rPr sz="932" b="1" i="0" dirty="0">
                <a:solidFill>
                  <a:srgbClr val="232762"/>
                </a:solidFill>
                <a:latin typeface="Arial" panose="020B0604020202020204" pitchFamily="34" charset="0"/>
                <a:cs typeface="Arial" panose="020B0604020202020204" pitchFamily="34" charset="0"/>
              </a:rPr>
              <a:t>HUMAN</a:t>
            </a:r>
            <a:r>
              <a:rPr sz="932" b="1" i="0" spc="-20" dirty="0">
                <a:solidFill>
                  <a:srgbClr val="232762"/>
                </a:solidFill>
                <a:latin typeface="Arial" panose="020B0604020202020204" pitchFamily="34" charset="0"/>
                <a:cs typeface="Arial" panose="020B0604020202020204" pitchFamily="34" charset="0"/>
              </a:rPr>
              <a:t> </a:t>
            </a:r>
            <a:r>
              <a:rPr sz="932" b="1" i="0" spc="-13" dirty="0">
                <a:solidFill>
                  <a:srgbClr val="232762"/>
                </a:solidFill>
                <a:latin typeface="Arial" panose="020B0604020202020204" pitchFamily="34" charset="0"/>
                <a:cs typeface="Arial" panose="020B0604020202020204" pitchFamily="34" charset="0"/>
              </a:rPr>
              <a:t>TOUCH.</a:t>
            </a:r>
            <a:endParaRPr sz="932" b="1" i="0" dirty="0">
              <a:solidFill>
                <a:srgbClr val="232762"/>
              </a:solidFill>
              <a:latin typeface="Arial" panose="020B0604020202020204" pitchFamily="34" charset="0"/>
              <a:cs typeface="Arial" panose="020B0604020202020204" pitchFamily="34" charset="0"/>
            </a:endParaRPr>
          </a:p>
        </p:txBody>
      </p:sp>
      <p:sp>
        <p:nvSpPr>
          <p:cNvPr id="17" name="Holder 5">
            <a:extLst>
              <a:ext uri="{FF2B5EF4-FFF2-40B4-BE49-F238E27FC236}">
                <a16:creationId xmlns:a16="http://schemas.microsoft.com/office/drawing/2014/main" id="{3A9B7E4A-6D2D-8E50-DD3D-BCCD8BC388AC}"/>
              </a:ext>
            </a:extLst>
          </p:cNvPr>
          <p:cNvSpPr>
            <a:spLocks noGrp="1"/>
          </p:cNvSpPr>
          <p:nvPr>
            <p:ph type="sldNum" sz="quarter" idx="7"/>
          </p:nvPr>
        </p:nvSpPr>
        <p:spPr>
          <a:xfrm>
            <a:off x="11253325" y="6428113"/>
            <a:ext cx="279260" cy="146015"/>
          </a:xfrm>
          <a:prstGeom prst="rect">
            <a:avLst/>
          </a:prstGeom>
        </p:spPr>
        <p:txBody>
          <a:bodyPr lIns="0" tIns="0" rIns="0" bIns="0"/>
          <a:lstStyle>
            <a:lvl1pPr algn="r">
              <a:defRPr sz="1067" b="1" i="0">
                <a:solidFill>
                  <a:srgbClr val="232762"/>
                </a:solidFill>
                <a:latin typeface="Arial" panose="020B0604020202020204" pitchFamily="34" charset="0"/>
                <a:cs typeface="Arial" panose="020B0604020202020204" pitchFamily="34" charset="0"/>
              </a:defRPr>
            </a:lvl1pPr>
          </a:lstStyle>
          <a:p>
            <a:fld id="{B6F15528-21DE-4FAA-801E-634DDDAF4B2B}" type="slidenum">
              <a:rPr lang="en-NZ" smtClean="0"/>
              <a:pPr/>
              <a:t>‹#›</a:t>
            </a:fld>
            <a:endParaRPr lang="en-NZ" dirty="0"/>
          </a:p>
        </p:txBody>
      </p:sp>
      <p:sp>
        <p:nvSpPr>
          <p:cNvPr id="2" name="Text Placeholder 22">
            <a:extLst>
              <a:ext uri="{FF2B5EF4-FFF2-40B4-BE49-F238E27FC236}">
                <a16:creationId xmlns:a16="http://schemas.microsoft.com/office/drawing/2014/main" id="{4C5EAB51-16EB-B3F6-A9F1-03C26118FE46}"/>
              </a:ext>
            </a:extLst>
          </p:cNvPr>
          <p:cNvSpPr>
            <a:spLocks noGrp="1"/>
          </p:cNvSpPr>
          <p:nvPr>
            <p:ph type="body" sz="quarter" idx="13" hasCustomPrompt="1"/>
          </p:nvPr>
        </p:nvSpPr>
        <p:spPr>
          <a:xfrm flipH="1">
            <a:off x="485765" y="2011680"/>
            <a:ext cx="7166802" cy="346456"/>
          </a:xfrm>
          <a:prstGeom prst="rect">
            <a:avLst/>
          </a:prstGeom>
        </p:spPr>
        <p:txBody>
          <a:bodyPr/>
          <a:lstStyle>
            <a:lvl1pPr algn="l">
              <a:defRPr b="0" i="0">
                <a:solidFill>
                  <a:srgbClr val="232762"/>
                </a:solidFill>
                <a:latin typeface="Arial" panose="020B0604020202020204" pitchFamily="34" charset="0"/>
                <a:cs typeface="Arial" panose="020B0604020202020204" pitchFamily="34" charset="0"/>
              </a:defRPr>
            </a:lvl1pPr>
          </a:lstStyle>
          <a:p>
            <a:pPr lvl="0"/>
            <a:r>
              <a:rPr lang="en-GB" dirty="0"/>
              <a:t> Body copy here</a:t>
            </a:r>
            <a:endParaRPr lang="en-US" dirty="0"/>
          </a:p>
        </p:txBody>
      </p:sp>
      <p:sp>
        <p:nvSpPr>
          <p:cNvPr id="3" name="Title Placeholder 17">
            <a:extLst>
              <a:ext uri="{FF2B5EF4-FFF2-40B4-BE49-F238E27FC236}">
                <a16:creationId xmlns:a16="http://schemas.microsoft.com/office/drawing/2014/main" id="{167C2BEA-077A-5B80-4991-F534CC88F7A4}"/>
              </a:ext>
            </a:extLst>
          </p:cNvPr>
          <p:cNvSpPr>
            <a:spLocks noGrp="1"/>
          </p:cNvSpPr>
          <p:nvPr>
            <p:ph type="title" hasCustomPrompt="1"/>
          </p:nvPr>
        </p:nvSpPr>
        <p:spPr>
          <a:xfrm flipH="1">
            <a:off x="486621" y="485775"/>
            <a:ext cx="7166802" cy="911225"/>
          </a:xfrm>
          <a:prstGeom prst="rect">
            <a:avLst/>
          </a:prstGeom>
        </p:spPr>
        <p:txBody>
          <a:bodyPr vert="horz" lIns="91440" tIns="45720" rIns="91440" bIns="45720" rtlCol="0" anchor="ctr">
            <a:normAutofit/>
          </a:bodyPr>
          <a:lstStyle>
            <a:lvl1pPr algn="l">
              <a:lnSpc>
                <a:spcPts val="4500"/>
              </a:lnSpc>
              <a:defRPr sz="3600" b="1" i="0">
                <a:solidFill>
                  <a:srgbClr val="232762"/>
                </a:solidFill>
                <a:latin typeface="Arial Black" panose="020B0604020202020204" pitchFamily="34" charset="0"/>
                <a:cs typeface="Arial Black" panose="020B0604020202020204" pitchFamily="34" charset="0"/>
              </a:defRPr>
            </a:lvl1pPr>
          </a:lstStyle>
          <a:p>
            <a:r>
              <a:rPr lang="en-GB" dirty="0"/>
              <a:t>HEADING</a:t>
            </a:r>
            <a:endParaRPr lang="en-US" dirty="0"/>
          </a:p>
        </p:txBody>
      </p:sp>
      <p:sp>
        <p:nvSpPr>
          <p:cNvPr id="4" name="Text Placeholder 22">
            <a:extLst>
              <a:ext uri="{FF2B5EF4-FFF2-40B4-BE49-F238E27FC236}">
                <a16:creationId xmlns:a16="http://schemas.microsoft.com/office/drawing/2014/main" id="{BEF81214-FE6E-D9A9-4381-78712D92824D}"/>
              </a:ext>
            </a:extLst>
          </p:cNvPr>
          <p:cNvSpPr>
            <a:spLocks noGrp="1"/>
          </p:cNvSpPr>
          <p:nvPr>
            <p:ph type="body" sz="quarter" idx="11" hasCustomPrompt="1"/>
          </p:nvPr>
        </p:nvSpPr>
        <p:spPr>
          <a:xfrm flipH="1">
            <a:off x="498813" y="1414379"/>
            <a:ext cx="7154609" cy="346456"/>
          </a:xfrm>
          <a:prstGeom prst="rect">
            <a:avLst/>
          </a:prstGeom>
        </p:spPr>
        <p:txBody>
          <a:bodyPr/>
          <a:lstStyle>
            <a:lvl1pPr algn="l">
              <a:defRPr sz="1800" b="1" i="0">
                <a:solidFill>
                  <a:srgbClr val="2D4696"/>
                </a:solidFill>
                <a:latin typeface="Arial" panose="020B0604020202020204" pitchFamily="34" charset="0"/>
                <a:cs typeface="Arial" panose="020B0604020202020204" pitchFamily="34" charset="0"/>
              </a:defRPr>
            </a:lvl1pPr>
          </a:lstStyle>
          <a:p>
            <a:pPr lvl="0"/>
            <a:r>
              <a:rPr lang="en-GB" dirty="0"/>
              <a:t>SUBHEADING</a:t>
            </a:r>
            <a:endParaRPr lang="en-US" dirty="0"/>
          </a:p>
        </p:txBody>
      </p:sp>
      <p:sp>
        <p:nvSpPr>
          <p:cNvPr id="7" name="TextBox 6">
            <a:extLst>
              <a:ext uri="{FF2B5EF4-FFF2-40B4-BE49-F238E27FC236}">
                <a16:creationId xmlns:a16="http://schemas.microsoft.com/office/drawing/2014/main" id="{2D05EAF8-B0B8-C922-4F5A-E58B8C32DD7C}"/>
              </a:ext>
            </a:extLst>
          </p:cNvPr>
          <p:cNvSpPr txBox="1"/>
          <p:nvPr userDrawn="1"/>
        </p:nvSpPr>
        <p:spPr>
          <a:xfrm>
            <a:off x="8079521" y="6383387"/>
            <a:ext cx="3079935" cy="23544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GB" sz="930" b="1" dirty="0">
                <a:solidFill>
                  <a:srgbClr val="2D4696"/>
                </a:solidFill>
              </a:rPr>
              <a:t>RISK OUTLOOK </a:t>
            </a:r>
            <a:r>
              <a:rPr lang="en-GB" sz="930" b="1" dirty="0">
                <a:solidFill>
                  <a:srgbClr val="DD2484"/>
                </a:solidFill>
              </a:rPr>
              <a:t>2024</a:t>
            </a:r>
            <a:r>
              <a:rPr lang="en-GB" sz="930" b="1" dirty="0">
                <a:solidFill>
                  <a:schemeClr val="bg1"/>
                </a:solidFill>
              </a:rPr>
              <a:t> </a:t>
            </a:r>
            <a:r>
              <a:rPr lang="en-GB" sz="930" b="1" dirty="0">
                <a:solidFill>
                  <a:srgbClr val="2D4696"/>
                </a:solidFill>
              </a:rPr>
              <a:t>  </a:t>
            </a:r>
            <a:r>
              <a:rPr lang="en-GB" sz="930" dirty="0">
                <a:solidFill>
                  <a:srgbClr val="2D4696"/>
                </a:solidFill>
              </a:rPr>
              <a:t>|</a:t>
            </a:r>
            <a:endParaRPr lang="en-US" sz="930" dirty="0">
              <a:solidFill>
                <a:srgbClr val="2D4696"/>
              </a:solidFill>
            </a:endParaRPr>
          </a:p>
        </p:txBody>
      </p:sp>
    </p:spTree>
    <p:extLst>
      <p:ext uri="{BB962C8B-B14F-4D97-AF65-F5344CB8AC3E}">
        <p14:creationId xmlns:p14="http://schemas.microsoft.com/office/powerpoint/2010/main" val="1201070781"/>
      </p:ext>
    </p:extLst>
  </p:cSld>
  <p:clrMapOvr>
    <a:masterClrMapping/>
  </p:clrMapOvr>
  <p:transition spd="slow">
    <p:wipe dir="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27_Title Slide">
    <p:bg>
      <p:bgPr>
        <a:solidFill>
          <a:schemeClr val="bg1"/>
        </a:solidFill>
        <a:effectLst/>
      </p:bgPr>
    </p:bg>
    <p:spTree>
      <p:nvGrpSpPr>
        <p:cNvPr id="1" name=""/>
        <p:cNvGrpSpPr/>
        <p:nvPr/>
      </p:nvGrpSpPr>
      <p:grpSpPr>
        <a:xfrm>
          <a:off x="0" y="0"/>
          <a:ext cx="0" cy="0"/>
          <a:chOff x="0" y="0"/>
          <a:chExt cx="0" cy="0"/>
        </a:xfrm>
      </p:grpSpPr>
      <p:sp>
        <p:nvSpPr>
          <p:cNvPr id="14" name="object 19">
            <a:extLst>
              <a:ext uri="{FF2B5EF4-FFF2-40B4-BE49-F238E27FC236}">
                <a16:creationId xmlns:a16="http://schemas.microsoft.com/office/drawing/2014/main" id="{63B5400A-17A3-C6CB-087E-74C26F2C5D03}"/>
              </a:ext>
            </a:extLst>
          </p:cNvPr>
          <p:cNvSpPr txBox="1"/>
          <p:nvPr userDrawn="1"/>
        </p:nvSpPr>
        <p:spPr>
          <a:xfrm>
            <a:off x="599454" y="6428113"/>
            <a:ext cx="2864124" cy="145999"/>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sp>
        <p:nvSpPr>
          <p:cNvPr id="22" name="Holder 5">
            <a:extLst>
              <a:ext uri="{FF2B5EF4-FFF2-40B4-BE49-F238E27FC236}">
                <a16:creationId xmlns:a16="http://schemas.microsoft.com/office/drawing/2014/main" id="{4C27DA1F-39CF-385A-88BE-60726D547C0A}"/>
              </a:ext>
            </a:extLst>
          </p:cNvPr>
          <p:cNvSpPr>
            <a:spLocks noGrp="1"/>
          </p:cNvSpPr>
          <p:nvPr>
            <p:ph type="sldNum" sz="quarter" idx="7"/>
          </p:nvPr>
        </p:nvSpPr>
        <p:spPr>
          <a:xfrm>
            <a:off x="11253325" y="6428113"/>
            <a:ext cx="279260" cy="146015"/>
          </a:xfrm>
          <a:prstGeom prst="rect">
            <a:avLst/>
          </a:prstGeom>
        </p:spPr>
        <p:txBody>
          <a:bodyPr lIns="0" tIns="0" rIns="0" bIns="0"/>
          <a:lstStyle>
            <a:lvl1pPr algn="r">
              <a:defRPr sz="1067" b="1" i="0">
                <a:solidFill>
                  <a:srgbClr val="232762"/>
                </a:solidFill>
                <a:latin typeface="Arial" panose="020B0604020202020204" pitchFamily="34" charset="0"/>
                <a:cs typeface="Arial" panose="020B0604020202020204" pitchFamily="34" charset="0"/>
              </a:defRPr>
            </a:lvl1pPr>
          </a:lstStyle>
          <a:p>
            <a:fld id="{B6F15528-21DE-4FAA-801E-634DDDAF4B2B}" type="slidenum">
              <a:rPr lang="en-NZ" smtClean="0"/>
              <a:pPr/>
              <a:t>‹#›</a:t>
            </a:fld>
            <a:endParaRPr lang="en-NZ" dirty="0"/>
          </a:p>
        </p:txBody>
      </p:sp>
      <p:sp>
        <p:nvSpPr>
          <p:cNvPr id="5" name="Picture Placeholder 2">
            <a:extLst>
              <a:ext uri="{FF2B5EF4-FFF2-40B4-BE49-F238E27FC236}">
                <a16:creationId xmlns:a16="http://schemas.microsoft.com/office/drawing/2014/main" id="{C61B1762-613C-708F-5008-E7D3CC0E46DE}"/>
              </a:ext>
            </a:extLst>
          </p:cNvPr>
          <p:cNvSpPr>
            <a:spLocks noGrp="1"/>
          </p:cNvSpPr>
          <p:nvPr>
            <p:ph type="pic" sz="quarter" idx="14"/>
          </p:nvPr>
        </p:nvSpPr>
        <p:spPr>
          <a:xfrm>
            <a:off x="1" y="-29334"/>
            <a:ext cx="3657600" cy="6916667"/>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724 w 10564"/>
              <a:gd name="connsiteY0" fmla="*/ 0 h 10000"/>
              <a:gd name="connsiteX1" fmla="*/ 10564 w 10564"/>
              <a:gd name="connsiteY1" fmla="*/ 0 h 10000"/>
              <a:gd name="connsiteX2" fmla="*/ 8897 w 10564"/>
              <a:gd name="connsiteY2" fmla="*/ 5000 h 10000"/>
              <a:gd name="connsiteX3" fmla="*/ 10564 w 10564"/>
              <a:gd name="connsiteY3" fmla="*/ 10000 h 10000"/>
              <a:gd name="connsiteX4" fmla="*/ 2231 w 10564"/>
              <a:gd name="connsiteY4" fmla="*/ 10000 h 10000"/>
              <a:gd name="connsiteX5" fmla="*/ 564 w 10564"/>
              <a:gd name="connsiteY5" fmla="*/ 5000 h 10000"/>
              <a:gd name="connsiteX6" fmla="*/ 724 w 10564"/>
              <a:gd name="connsiteY6" fmla="*/ 0 h 10000"/>
              <a:gd name="connsiteX0" fmla="*/ 242 w 10082"/>
              <a:gd name="connsiteY0" fmla="*/ 0 h 10000"/>
              <a:gd name="connsiteX1" fmla="*/ 10082 w 10082"/>
              <a:gd name="connsiteY1" fmla="*/ 0 h 10000"/>
              <a:gd name="connsiteX2" fmla="*/ 8415 w 10082"/>
              <a:gd name="connsiteY2" fmla="*/ 5000 h 10000"/>
              <a:gd name="connsiteX3" fmla="*/ 10082 w 10082"/>
              <a:gd name="connsiteY3" fmla="*/ 10000 h 10000"/>
              <a:gd name="connsiteX4" fmla="*/ 1749 w 10082"/>
              <a:gd name="connsiteY4" fmla="*/ 10000 h 10000"/>
              <a:gd name="connsiteX5" fmla="*/ 82 w 10082"/>
              <a:gd name="connsiteY5" fmla="*/ 5000 h 10000"/>
              <a:gd name="connsiteX6" fmla="*/ 242 w 10082"/>
              <a:gd name="connsiteY6" fmla="*/ 0 h 10000"/>
              <a:gd name="connsiteX0" fmla="*/ 242 w 10082"/>
              <a:gd name="connsiteY0" fmla="*/ 0 h 10000"/>
              <a:gd name="connsiteX1" fmla="*/ 10082 w 10082"/>
              <a:gd name="connsiteY1" fmla="*/ 0 h 10000"/>
              <a:gd name="connsiteX2" fmla="*/ 8415 w 10082"/>
              <a:gd name="connsiteY2" fmla="*/ 5000 h 10000"/>
              <a:gd name="connsiteX3" fmla="*/ 10082 w 10082"/>
              <a:gd name="connsiteY3" fmla="*/ 10000 h 10000"/>
              <a:gd name="connsiteX4" fmla="*/ 1749 w 10082"/>
              <a:gd name="connsiteY4" fmla="*/ 10000 h 10000"/>
              <a:gd name="connsiteX5" fmla="*/ 82 w 10082"/>
              <a:gd name="connsiteY5" fmla="*/ 5000 h 10000"/>
              <a:gd name="connsiteX6" fmla="*/ 242 w 10082"/>
              <a:gd name="connsiteY6" fmla="*/ 0 h 10000"/>
              <a:gd name="connsiteX0" fmla="*/ 175 w 10015"/>
              <a:gd name="connsiteY0" fmla="*/ 0 h 10000"/>
              <a:gd name="connsiteX1" fmla="*/ 10015 w 10015"/>
              <a:gd name="connsiteY1" fmla="*/ 0 h 10000"/>
              <a:gd name="connsiteX2" fmla="*/ 8348 w 10015"/>
              <a:gd name="connsiteY2" fmla="*/ 5000 h 10000"/>
              <a:gd name="connsiteX3" fmla="*/ 10015 w 10015"/>
              <a:gd name="connsiteY3" fmla="*/ 10000 h 10000"/>
              <a:gd name="connsiteX4" fmla="*/ 0 w 10015"/>
              <a:gd name="connsiteY4" fmla="*/ 9985 h 10000"/>
              <a:gd name="connsiteX5" fmla="*/ 15 w 10015"/>
              <a:gd name="connsiteY5" fmla="*/ 5000 h 10000"/>
              <a:gd name="connsiteX6" fmla="*/ 175 w 10015"/>
              <a:gd name="connsiteY6" fmla="*/ 0 h 10000"/>
              <a:gd name="connsiteX0" fmla="*/ 22 w 10015"/>
              <a:gd name="connsiteY0" fmla="*/ 0 h 10000"/>
              <a:gd name="connsiteX1" fmla="*/ 10015 w 10015"/>
              <a:gd name="connsiteY1" fmla="*/ 0 h 10000"/>
              <a:gd name="connsiteX2" fmla="*/ 8348 w 10015"/>
              <a:gd name="connsiteY2" fmla="*/ 5000 h 10000"/>
              <a:gd name="connsiteX3" fmla="*/ 10015 w 10015"/>
              <a:gd name="connsiteY3" fmla="*/ 10000 h 10000"/>
              <a:gd name="connsiteX4" fmla="*/ 0 w 10015"/>
              <a:gd name="connsiteY4" fmla="*/ 9985 h 10000"/>
              <a:gd name="connsiteX5" fmla="*/ 15 w 10015"/>
              <a:gd name="connsiteY5" fmla="*/ 5000 h 10000"/>
              <a:gd name="connsiteX6" fmla="*/ 22 w 10015"/>
              <a:gd name="connsiteY6" fmla="*/ 0 h 10000"/>
              <a:gd name="connsiteX0" fmla="*/ 22 w 10015"/>
              <a:gd name="connsiteY0" fmla="*/ 0 h 10000"/>
              <a:gd name="connsiteX1" fmla="*/ 9578 w 10015"/>
              <a:gd name="connsiteY1" fmla="*/ 0 h 10000"/>
              <a:gd name="connsiteX2" fmla="*/ 8348 w 10015"/>
              <a:gd name="connsiteY2" fmla="*/ 5000 h 10000"/>
              <a:gd name="connsiteX3" fmla="*/ 10015 w 10015"/>
              <a:gd name="connsiteY3" fmla="*/ 10000 h 10000"/>
              <a:gd name="connsiteX4" fmla="*/ 0 w 10015"/>
              <a:gd name="connsiteY4" fmla="*/ 9985 h 10000"/>
              <a:gd name="connsiteX5" fmla="*/ 15 w 10015"/>
              <a:gd name="connsiteY5" fmla="*/ 5000 h 10000"/>
              <a:gd name="connsiteX6" fmla="*/ 22 w 10015"/>
              <a:gd name="connsiteY6" fmla="*/ 0 h 10000"/>
              <a:gd name="connsiteX0" fmla="*/ 22 w 10015"/>
              <a:gd name="connsiteY0" fmla="*/ 0 h 10000"/>
              <a:gd name="connsiteX1" fmla="*/ 9578 w 10015"/>
              <a:gd name="connsiteY1" fmla="*/ 0 h 10000"/>
              <a:gd name="connsiteX2" fmla="*/ 8304 w 10015"/>
              <a:gd name="connsiteY2" fmla="*/ 6378 h 10000"/>
              <a:gd name="connsiteX3" fmla="*/ 10015 w 10015"/>
              <a:gd name="connsiteY3" fmla="*/ 10000 h 10000"/>
              <a:gd name="connsiteX4" fmla="*/ 0 w 10015"/>
              <a:gd name="connsiteY4" fmla="*/ 9985 h 10000"/>
              <a:gd name="connsiteX5" fmla="*/ 15 w 10015"/>
              <a:gd name="connsiteY5" fmla="*/ 5000 h 10000"/>
              <a:gd name="connsiteX6" fmla="*/ 22 w 10015"/>
              <a:gd name="connsiteY6" fmla="*/ 0 h 10000"/>
              <a:gd name="connsiteX0" fmla="*/ 22 w 9578"/>
              <a:gd name="connsiteY0" fmla="*/ 0 h 10000"/>
              <a:gd name="connsiteX1" fmla="*/ 9578 w 9578"/>
              <a:gd name="connsiteY1" fmla="*/ 0 h 10000"/>
              <a:gd name="connsiteX2" fmla="*/ 8304 w 9578"/>
              <a:gd name="connsiteY2" fmla="*/ 6378 h 10000"/>
              <a:gd name="connsiteX3" fmla="*/ 9185 w 9578"/>
              <a:gd name="connsiteY3" fmla="*/ 10000 h 10000"/>
              <a:gd name="connsiteX4" fmla="*/ 0 w 9578"/>
              <a:gd name="connsiteY4" fmla="*/ 9985 h 10000"/>
              <a:gd name="connsiteX5" fmla="*/ 15 w 9578"/>
              <a:gd name="connsiteY5" fmla="*/ 5000 h 10000"/>
              <a:gd name="connsiteX6" fmla="*/ 22 w 9578"/>
              <a:gd name="connsiteY6" fmla="*/ 0 h 10000"/>
              <a:gd name="connsiteX0" fmla="*/ 23 w 10000"/>
              <a:gd name="connsiteY0" fmla="*/ 0 h 10000"/>
              <a:gd name="connsiteX1" fmla="*/ 10000 w 10000"/>
              <a:gd name="connsiteY1" fmla="*/ 0 h 10000"/>
              <a:gd name="connsiteX2" fmla="*/ 8670 w 10000"/>
              <a:gd name="connsiteY2" fmla="*/ 6378 h 10000"/>
              <a:gd name="connsiteX3" fmla="*/ 9590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24 w 10000"/>
              <a:gd name="connsiteY2" fmla="*/ 5237 h 10000"/>
              <a:gd name="connsiteX3" fmla="*/ 9590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24 w 10000"/>
              <a:gd name="connsiteY2" fmla="*/ 5237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829 w 10000"/>
              <a:gd name="connsiteY2" fmla="*/ 394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829 w 10000"/>
              <a:gd name="connsiteY2" fmla="*/ 394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829 w 10000"/>
              <a:gd name="connsiteY2" fmla="*/ 394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9952"/>
              <a:gd name="connsiteY0" fmla="*/ 0 h 10000"/>
              <a:gd name="connsiteX1" fmla="*/ 9952 w 9952"/>
              <a:gd name="connsiteY1" fmla="*/ 6 h 10000"/>
              <a:gd name="connsiteX2" fmla="*/ 8647 w 9952"/>
              <a:gd name="connsiteY2" fmla="*/ 4718 h 10000"/>
              <a:gd name="connsiteX3" fmla="*/ 9476 w 9952"/>
              <a:gd name="connsiteY3" fmla="*/ 10000 h 10000"/>
              <a:gd name="connsiteX4" fmla="*/ 0 w 9952"/>
              <a:gd name="connsiteY4" fmla="*/ 9985 h 10000"/>
              <a:gd name="connsiteX5" fmla="*/ 16 w 9952"/>
              <a:gd name="connsiteY5" fmla="*/ 5000 h 10000"/>
              <a:gd name="connsiteX6" fmla="*/ 23 w 9952"/>
              <a:gd name="connsiteY6" fmla="*/ 0 h 10000"/>
              <a:gd name="connsiteX0" fmla="*/ 23 w 10000"/>
              <a:gd name="connsiteY0" fmla="*/ 0 h 10000"/>
              <a:gd name="connsiteX1" fmla="*/ 10000 w 10000"/>
              <a:gd name="connsiteY1" fmla="*/ 6 h 10000"/>
              <a:gd name="connsiteX2" fmla="*/ 8689 w 10000"/>
              <a:gd name="connsiteY2" fmla="*/ 4718 h 10000"/>
              <a:gd name="connsiteX3" fmla="*/ 9522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6 h 10000"/>
              <a:gd name="connsiteX2" fmla="*/ 8689 w 10000"/>
              <a:gd name="connsiteY2" fmla="*/ 4718 h 10000"/>
              <a:gd name="connsiteX3" fmla="*/ 9522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6 h 10000"/>
              <a:gd name="connsiteX2" fmla="*/ 8689 w 10000"/>
              <a:gd name="connsiteY2" fmla="*/ 4718 h 10000"/>
              <a:gd name="connsiteX3" fmla="*/ 9522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6 h 10000"/>
              <a:gd name="connsiteX2" fmla="*/ 8689 w 10000"/>
              <a:gd name="connsiteY2" fmla="*/ 4718 h 10000"/>
              <a:gd name="connsiteX3" fmla="*/ 9522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6"/>
              <a:gd name="connsiteX1" fmla="*/ 10000 w 10000"/>
              <a:gd name="connsiteY1" fmla="*/ 6 h 10006"/>
              <a:gd name="connsiteX2" fmla="*/ 8689 w 10000"/>
              <a:gd name="connsiteY2" fmla="*/ 4718 h 10006"/>
              <a:gd name="connsiteX3" fmla="*/ 9493 w 10000"/>
              <a:gd name="connsiteY3" fmla="*/ 10006 h 10006"/>
              <a:gd name="connsiteX4" fmla="*/ 0 w 10000"/>
              <a:gd name="connsiteY4" fmla="*/ 9985 h 10006"/>
              <a:gd name="connsiteX5" fmla="*/ 16 w 10000"/>
              <a:gd name="connsiteY5" fmla="*/ 5000 h 10006"/>
              <a:gd name="connsiteX6" fmla="*/ 23 w 10000"/>
              <a:gd name="connsiteY6" fmla="*/ 0 h 10006"/>
              <a:gd name="connsiteX0" fmla="*/ 23 w 10000"/>
              <a:gd name="connsiteY0" fmla="*/ 0 h 10006"/>
              <a:gd name="connsiteX1" fmla="*/ 10000 w 10000"/>
              <a:gd name="connsiteY1" fmla="*/ 6 h 10006"/>
              <a:gd name="connsiteX2" fmla="*/ 8689 w 10000"/>
              <a:gd name="connsiteY2" fmla="*/ 4718 h 10006"/>
              <a:gd name="connsiteX3" fmla="*/ 9493 w 10000"/>
              <a:gd name="connsiteY3" fmla="*/ 10006 h 10006"/>
              <a:gd name="connsiteX4" fmla="*/ 0 w 10000"/>
              <a:gd name="connsiteY4" fmla="*/ 9985 h 10006"/>
              <a:gd name="connsiteX5" fmla="*/ 16 w 10000"/>
              <a:gd name="connsiteY5" fmla="*/ 5000 h 10006"/>
              <a:gd name="connsiteX6" fmla="*/ 23 w 10000"/>
              <a:gd name="connsiteY6" fmla="*/ 0 h 10006"/>
              <a:gd name="connsiteX0" fmla="*/ 33 w 10010"/>
              <a:gd name="connsiteY0" fmla="*/ 0 h 10006"/>
              <a:gd name="connsiteX1" fmla="*/ 10010 w 10010"/>
              <a:gd name="connsiteY1" fmla="*/ 6 h 10006"/>
              <a:gd name="connsiteX2" fmla="*/ 8699 w 10010"/>
              <a:gd name="connsiteY2" fmla="*/ 4718 h 10006"/>
              <a:gd name="connsiteX3" fmla="*/ 9503 w 10010"/>
              <a:gd name="connsiteY3" fmla="*/ 10006 h 10006"/>
              <a:gd name="connsiteX4" fmla="*/ 0 w 10010"/>
              <a:gd name="connsiteY4" fmla="*/ 9991 h 10006"/>
              <a:gd name="connsiteX5" fmla="*/ 26 w 10010"/>
              <a:gd name="connsiteY5" fmla="*/ 5000 h 10006"/>
              <a:gd name="connsiteX6" fmla="*/ 33 w 10010"/>
              <a:gd name="connsiteY6" fmla="*/ 0 h 10006"/>
              <a:gd name="connsiteX0" fmla="*/ 33 w 10010"/>
              <a:gd name="connsiteY0" fmla="*/ 0 h 10006"/>
              <a:gd name="connsiteX1" fmla="*/ 10010 w 10010"/>
              <a:gd name="connsiteY1" fmla="*/ 6 h 10006"/>
              <a:gd name="connsiteX2" fmla="*/ 8699 w 10010"/>
              <a:gd name="connsiteY2" fmla="*/ 4718 h 10006"/>
              <a:gd name="connsiteX3" fmla="*/ 9503 w 10010"/>
              <a:gd name="connsiteY3" fmla="*/ 10006 h 10006"/>
              <a:gd name="connsiteX4" fmla="*/ 0 w 10010"/>
              <a:gd name="connsiteY4" fmla="*/ 9991 h 10006"/>
              <a:gd name="connsiteX5" fmla="*/ 26 w 10010"/>
              <a:gd name="connsiteY5" fmla="*/ 5000 h 10006"/>
              <a:gd name="connsiteX6" fmla="*/ 33 w 10010"/>
              <a:gd name="connsiteY6" fmla="*/ 0 h 10006"/>
              <a:gd name="connsiteX0" fmla="*/ 14 w 10010"/>
              <a:gd name="connsiteY0" fmla="*/ 0 h 10000"/>
              <a:gd name="connsiteX1" fmla="*/ 10010 w 10010"/>
              <a:gd name="connsiteY1" fmla="*/ 0 h 10000"/>
              <a:gd name="connsiteX2" fmla="*/ 8699 w 10010"/>
              <a:gd name="connsiteY2" fmla="*/ 4712 h 10000"/>
              <a:gd name="connsiteX3" fmla="*/ 9503 w 10010"/>
              <a:gd name="connsiteY3" fmla="*/ 10000 h 10000"/>
              <a:gd name="connsiteX4" fmla="*/ 0 w 10010"/>
              <a:gd name="connsiteY4" fmla="*/ 9985 h 10000"/>
              <a:gd name="connsiteX5" fmla="*/ 26 w 10010"/>
              <a:gd name="connsiteY5" fmla="*/ 4994 h 10000"/>
              <a:gd name="connsiteX6" fmla="*/ 14 w 1001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0" h="10000">
                <a:moveTo>
                  <a:pt x="14" y="0"/>
                </a:moveTo>
                <a:lnTo>
                  <a:pt x="10010" y="0"/>
                </a:lnTo>
                <a:cubicBezTo>
                  <a:pt x="9226" y="1509"/>
                  <a:pt x="8802" y="3070"/>
                  <a:pt x="8699" y="4712"/>
                </a:cubicBezTo>
                <a:cubicBezTo>
                  <a:pt x="8596" y="6354"/>
                  <a:pt x="8939" y="8694"/>
                  <a:pt x="9503" y="10000"/>
                </a:cubicBezTo>
                <a:lnTo>
                  <a:pt x="0" y="9985"/>
                </a:lnTo>
                <a:cubicBezTo>
                  <a:pt x="42" y="9985"/>
                  <a:pt x="24" y="6658"/>
                  <a:pt x="26" y="4994"/>
                </a:cubicBezTo>
                <a:cubicBezTo>
                  <a:pt x="28" y="3330"/>
                  <a:pt x="10" y="0"/>
                  <a:pt x="14" y="0"/>
                </a:cubicBezTo>
                <a:close/>
              </a:path>
            </a:pathLst>
          </a:custGeom>
        </p:spPr>
        <p:txBody>
          <a:bodyPr/>
          <a:lstStyle/>
          <a:p>
            <a:endParaRPr lang="en-US" dirty="0"/>
          </a:p>
        </p:txBody>
      </p:sp>
      <p:sp>
        <p:nvSpPr>
          <p:cNvPr id="2" name="Text Placeholder 22">
            <a:extLst>
              <a:ext uri="{FF2B5EF4-FFF2-40B4-BE49-F238E27FC236}">
                <a16:creationId xmlns:a16="http://schemas.microsoft.com/office/drawing/2014/main" id="{AEBD4ABE-9B5F-ED7C-A0D2-90B48570841D}"/>
              </a:ext>
            </a:extLst>
          </p:cNvPr>
          <p:cNvSpPr>
            <a:spLocks noGrp="1"/>
          </p:cNvSpPr>
          <p:nvPr>
            <p:ph type="body" sz="quarter" idx="13" hasCustomPrompt="1"/>
          </p:nvPr>
        </p:nvSpPr>
        <p:spPr>
          <a:xfrm>
            <a:off x="4586286" y="2011680"/>
            <a:ext cx="7166802" cy="346456"/>
          </a:xfrm>
          <a:prstGeom prst="rect">
            <a:avLst/>
          </a:prstGeom>
        </p:spPr>
        <p:txBody>
          <a:bodyPr/>
          <a:lstStyle>
            <a:lvl1pPr algn="r">
              <a:defRPr b="0" i="0">
                <a:solidFill>
                  <a:schemeClr val="tx1"/>
                </a:solidFill>
                <a:latin typeface="Arial" panose="020B0604020202020204" pitchFamily="34" charset="0"/>
                <a:cs typeface="Arial" panose="020B0604020202020204" pitchFamily="34" charset="0"/>
              </a:defRPr>
            </a:lvl1pPr>
          </a:lstStyle>
          <a:p>
            <a:pPr lvl="0"/>
            <a:r>
              <a:rPr lang="en-GB" dirty="0"/>
              <a:t> Body copy here</a:t>
            </a:r>
            <a:endParaRPr lang="en-US" dirty="0"/>
          </a:p>
        </p:txBody>
      </p:sp>
      <p:sp>
        <p:nvSpPr>
          <p:cNvPr id="3" name="Title Placeholder 17">
            <a:extLst>
              <a:ext uri="{FF2B5EF4-FFF2-40B4-BE49-F238E27FC236}">
                <a16:creationId xmlns:a16="http://schemas.microsoft.com/office/drawing/2014/main" id="{E2887F58-B850-48DF-0E2E-D18C3E398548}"/>
              </a:ext>
            </a:extLst>
          </p:cNvPr>
          <p:cNvSpPr>
            <a:spLocks noGrp="1"/>
          </p:cNvSpPr>
          <p:nvPr>
            <p:ph type="title" hasCustomPrompt="1"/>
          </p:nvPr>
        </p:nvSpPr>
        <p:spPr>
          <a:xfrm>
            <a:off x="4587141" y="485775"/>
            <a:ext cx="7166802" cy="911225"/>
          </a:xfrm>
          <a:prstGeom prst="rect">
            <a:avLst/>
          </a:prstGeom>
        </p:spPr>
        <p:txBody>
          <a:bodyPr vert="horz" lIns="91440" tIns="45720" rIns="91440" bIns="45720" rtlCol="0" anchor="ctr">
            <a:normAutofit/>
          </a:bodyPr>
          <a:lstStyle>
            <a:lvl1pPr algn="r">
              <a:lnSpc>
                <a:spcPts val="4500"/>
              </a:lnSpc>
              <a:defRPr sz="3600" b="1" i="0">
                <a:solidFill>
                  <a:srgbClr val="232762"/>
                </a:solidFill>
                <a:latin typeface="Arial Black" panose="020B0604020202020204" pitchFamily="34" charset="0"/>
                <a:cs typeface="Arial Black" panose="020B0604020202020204" pitchFamily="34" charset="0"/>
              </a:defRPr>
            </a:lvl1pPr>
          </a:lstStyle>
          <a:p>
            <a:r>
              <a:rPr lang="en-GB" dirty="0"/>
              <a:t>HEADING</a:t>
            </a:r>
            <a:endParaRPr lang="en-US" dirty="0"/>
          </a:p>
        </p:txBody>
      </p:sp>
      <p:sp>
        <p:nvSpPr>
          <p:cNvPr id="4" name="Text Placeholder 22">
            <a:extLst>
              <a:ext uri="{FF2B5EF4-FFF2-40B4-BE49-F238E27FC236}">
                <a16:creationId xmlns:a16="http://schemas.microsoft.com/office/drawing/2014/main" id="{F59EDB03-318C-3FB1-16D9-0080E57BED10}"/>
              </a:ext>
            </a:extLst>
          </p:cNvPr>
          <p:cNvSpPr>
            <a:spLocks noGrp="1"/>
          </p:cNvSpPr>
          <p:nvPr>
            <p:ph type="body" sz="quarter" idx="11" hasCustomPrompt="1"/>
          </p:nvPr>
        </p:nvSpPr>
        <p:spPr>
          <a:xfrm>
            <a:off x="4599333" y="1416263"/>
            <a:ext cx="7154609" cy="346456"/>
          </a:xfrm>
          <a:prstGeom prst="rect">
            <a:avLst/>
          </a:prstGeom>
        </p:spPr>
        <p:txBody>
          <a:bodyPr/>
          <a:lstStyle>
            <a:lvl1pPr algn="r">
              <a:defRPr sz="1800" b="1" i="0">
                <a:solidFill>
                  <a:srgbClr val="2D4696"/>
                </a:solidFill>
                <a:latin typeface="Arial" panose="020B0604020202020204" pitchFamily="34" charset="0"/>
                <a:cs typeface="Arial" panose="020B0604020202020204" pitchFamily="34" charset="0"/>
              </a:defRPr>
            </a:lvl1pPr>
          </a:lstStyle>
          <a:p>
            <a:pPr lvl="0"/>
            <a:r>
              <a:rPr lang="en-GB" dirty="0"/>
              <a:t>SUBHEADING</a:t>
            </a:r>
            <a:endParaRPr lang="en-US" dirty="0"/>
          </a:p>
        </p:txBody>
      </p:sp>
      <p:sp>
        <p:nvSpPr>
          <p:cNvPr id="8" name="TextBox 7">
            <a:extLst>
              <a:ext uri="{FF2B5EF4-FFF2-40B4-BE49-F238E27FC236}">
                <a16:creationId xmlns:a16="http://schemas.microsoft.com/office/drawing/2014/main" id="{F63CFD15-2798-8C84-CC11-B3940EF53484}"/>
              </a:ext>
            </a:extLst>
          </p:cNvPr>
          <p:cNvSpPr txBox="1"/>
          <p:nvPr userDrawn="1"/>
        </p:nvSpPr>
        <p:spPr>
          <a:xfrm>
            <a:off x="8079521" y="6383387"/>
            <a:ext cx="3079935" cy="23544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GB" sz="930" b="1" dirty="0">
                <a:solidFill>
                  <a:srgbClr val="2D4696"/>
                </a:solidFill>
              </a:rPr>
              <a:t>RISK OUTLOOK </a:t>
            </a:r>
            <a:r>
              <a:rPr lang="en-GB" sz="930" b="1" dirty="0">
                <a:solidFill>
                  <a:srgbClr val="DD2484"/>
                </a:solidFill>
              </a:rPr>
              <a:t>2024</a:t>
            </a:r>
            <a:r>
              <a:rPr lang="en-GB" sz="930" b="1" dirty="0">
                <a:solidFill>
                  <a:schemeClr val="bg1"/>
                </a:solidFill>
              </a:rPr>
              <a:t> </a:t>
            </a:r>
            <a:r>
              <a:rPr lang="en-GB" sz="930" b="1" dirty="0">
                <a:solidFill>
                  <a:srgbClr val="2D4696"/>
                </a:solidFill>
              </a:rPr>
              <a:t>  </a:t>
            </a:r>
            <a:r>
              <a:rPr lang="en-GB" sz="930" dirty="0">
                <a:solidFill>
                  <a:srgbClr val="2D4696"/>
                </a:solidFill>
              </a:rPr>
              <a:t>|</a:t>
            </a:r>
            <a:endParaRPr lang="en-US" sz="930" dirty="0">
              <a:solidFill>
                <a:srgbClr val="2D4696"/>
              </a:solidFill>
            </a:endParaRPr>
          </a:p>
        </p:txBody>
      </p:sp>
    </p:spTree>
    <p:extLst>
      <p:ext uri="{BB962C8B-B14F-4D97-AF65-F5344CB8AC3E}">
        <p14:creationId xmlns:p14="http://schemas.microsoft.com/office/powerpoint/2010/main" val="4117666917"/>
      </p:ext>
    </p:extLst>
  </p:cSld>
  <p:clrMapOvr>
    <a:masterClrMapping/>
  </p:clrMapOvr>
  <p:transition spd="slow">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4_Title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7C5DF9-6C8E-522E-B97B-997904A0223C}"/>
              </a:ext>
            </a:extLst>
          </p:cNvPr>
          <p:cNvSpPr/>
          <p:nvPr userDrawn="1"/>
        </p:nvSpPr>
        <p:spPr>
          <a:xfrm>
            <a:off x="0" y="-12173"/>
            <a:ext cx="12192000" cy="6870173"/>
          </a:xfrm>
          <a:prstGeom prst="rect">
            <a:avLst/>
          </a:prstGeom>
          <a:gradFill flip="none" rotWithShape="1">
            <a:gsLst>
              <a:gs pos="100000">
                <a:srgbClr val="2D4696"/>
              </a:gs>
              <a:gs pos="20000">
                <a:srgbClr val="23276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bject 19">
            <a:extLst>
              <a:ext uri="{FF2B5EF4-FFF2-40B4-BE49-F238E27FC236}">
                <a16:creationId xmlns:a16="http://schemas.microsoft.com/office/drawing/2014/main" id="{71F963E2-8E96-B5EB-52FA-2C82115B95C0}"/>
              </a:ext>
            </a:extLst>
          </p:cNvPr>
          <p:cNvSpPr txBox="1"/>
          <p:nvPr userDrawn="1"/>
        </p:nvSpPr>
        <p:spPr>
          <a:xfrm>
            <a:off x="599454" y="6428113"/>
            <a:ext cx="2864124" cy="145999"/>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pic>
        <p:nvPicPr>
          <p:cNvPr id="30" name="Picture 29" descr="A picture containing drawing&#10;&#10;Description automatically generated">
            <a:extLst>
              <a:ext uri="{FF2B5EF4-FFF2-40B4-BE49-F238E27FC236}">
                <a16:creationId xmlns:a16="http://schemas.microsoft.com/office/drawing/2014/main" id="{68340C80-6B54-28E3-11EC-2DC58E5CFB6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19489" y="184366"/>
            <a:ext cx="2267711" cy="1536181"/>
          </a:xfrm>
          <a:prstGeom prst="rect">
            <a:avLst/>
          </a:prstGeom>
        </p:spPr>
      </p:pic>
      <p:grpSp>
        <p:nvGrpSpPr>
          <p:cNvPr id="11" name="Group 47">
            <a:extLst>
              <a:ext uri="{FF2B5EF4-FFF2-40B4-BE49-F238E27FC236}">
                <a16:creationId xmlns:a16="http://schemas.microsoft.com/office/drawing/2014/main" id="{63C1146E-F13C-5C87-B2B4-A5B3A257696E}"/>
              </a:ext>
            </a:extLst>
          </p:cNvPr>
          <p:cNvGrpSpPr>
            <a:grpSpLocks/>
          </p:cNvGrpSpPr>
          <p:nvPr userDrawn="1"/>
        </p:nvGrpSpPr>
        <p:grpSpPr bwMode="auto">
          <a:xfrm>
            <a:off x="-1487759" y="1"/>
            <a:ext cx="723900" cy="4360335"/>
            <a:chOff x="-746567" y="159231"/>
            <a:chExt cx="544011" cy="3269769"/>
          </a:xfrm>
        </p:grpSpPr>
        <p:sp>
          <p:nvSpPr>
            <p:cNvPr id="12" name="Rectangle: Rounded Corners 48">
              <a:extLst>
                <a:ext uri="{FF2B5EF4-FFF2-40B4-BE49-F238E27FC236}">
                  <a16:creationId xmlns:a16="http://schemas.microsoft.com/office/drawing/2014/main" id="{645D4DB8-13EA-7F06-58C7-1472198B324F}"/>
                </a:ext>
              </a:extLst>
            </p:cNvPr>
            <p:cNvSpPr>
              <a:spLocks noChangeArrowheads="1"/>
            </p:cNvSpPr>
            <p:nvPr userDrawn="1"/>
          </p:nvSpPr>
          <p:spPr bwMode="auto">
            <a:xfrm>
              <a:off x="-746567" y="1279841"/>
              <a:ext cx="544011" cy="469831"/>
            </a:xfrm>
            <a:prstGeom prst="roundRect">
              <a:avLst>
                <a:gd name="adj" fmla="val 16667"/>
              </a:avLst>
            </a:prstGeom>
            <a:solidFill>
              <a:srgbClr val="2F469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3" name="Rectangle: Rounded Corners 49">
              <a:extLst>
                <a:ext uri="{FF2B5EF4-FFF2-40B4-BE49-F238E27FC236}">
                  <a16:creationId xmlns:a16="http://schemas.microsoft.com/office/drawing/2014/main" id="{A058C92E-FF0F-7C50-CDBD-8698BB2D113D}"/>
                </a:ext>
              </a:extLst>
            </p:cNvPr>
            <p:cNvSpPr>
              <a:spLocks noChangeArrowheads="1"/>
            </p:cNvSpPr>
            <p:nvPr userDrawn="1"/>
          </p:nvSpPr>
          <p:spPr bwMode="auto">
            <a:xfrm>
              <a:off x="-746567" y="1838559"/>
              <a:ext cx="544011" cy="469831"/>
            </a:xfrm>
            <a:prstGeom prst="roundRect">
              <a:avLst>
                <a:gd name="adj" fmla="val 16667"/>
              </a:avLst>
            </a:prstGeom>
            <a:solidFill>
              <a:srgbClr val="23276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4" name="Rectangle: Rounded Corners 50">
              <a:extLst>
                <a:ext uri="{FF2B5EF4-FFF2-40B4-BE49-F238E27FC236}">
                  <a16:creationId xmlns:a16="http://schemas.microsoft.com/office/drawing/2014/main" id="{7FCE8CB0-6A62-FD94-4A40-5B60343B353F}"/>
                </a:ext>
              </a:extLst>
            </p:cNvPr>
            <p:cNvSpPr>
              <a:spLocks noChangeArrowheads="1"/>
            </p:cNvSpPr>
            <p:nvPr userDrawn="1"/>
          </p:nvSpPr>
          <p:spPr bwMode="auto">
            <a:xfrm>
              <a:off x="-746567" y="2398865"/>
              <a:ext cx="544011" cy="469831"/>
            </a:xfrm>
            <a:prstGeom prst="roundRect">
              <a:avLst>
                <a:gd name="adj" fmla="val 16667"/>
              </a:avLst>
            </a:prstGeom>
            <a:solidFill>
              <a:srgbClr val="6988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6" name="Rectangle: Rounded Corners 51">
              <a:extLst>
                <a:ext uri="{FF2B5EF4-FFF2-40B4-BE49-F238E27FC236}">
                  <a16:creationId xmlns:a16="http://schemas.microsoft.com/office/drawing/2014/main" id="{ACA5717D-E4F0-41EF-7424-43AA519886BB}"/>
                </a:ext>
              </a:extLst>
            </p:cNvPr>
            <p:cNvSpPr>
              <a:spLocks noChangeArrowheads="1"/>
            </p:cNvSpPr>
            <p:nvPr userDrawn="1"/>
          </p:nvSpPr>
          <p:spPr bwMode="auto">
            <a:xfrm>
              <a:off x="-746567" y="2959169"/>
              <a:ext cx="544011" cy="469831"/>
            </a:xfrm>
            <a:prstGeom prst="roundRect">
              <a:avLst>
                <a:gd name="adj" fmla="val 16667"/>
              </a:avLst>
            </a:prstGeom>
            <a:solidFill>
              <a:srgbClr val="D1D7DA"/>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8" name="Rectangle: Rounded Corners 52">
              <a:extLst>
                <a:ext uri="{FF2B5EF4-FFF2-40B4-BE49-F238E27FC236}">
                  <a16:creationId xmlns:a16="http://schemas.microsoft.com/office/drawing/2014/main" id="{82AEB44E-D157-44D4-3DD8-652B8A396C49}"/>
                </a:ext>
              </a:extLst>
            </p:cNvPr>
            <p:cNvSpPr>
              <a:spLocks noChangeArrowheads="1"/>
            </p:cNvSpPr>
            <p:nvPr userDrawn="1"/>
          </p:nvSpPr>
          <p:spPr bwMode="auto">
            <a:xfrm>
              <a:off x="-746567" y="159231"/>
              <a:ext cx="544011" cy="469831"/>
            </a:xfrm>
            <a:prstGeom prst="roundRect">
              <a:avLst>
                <a:gd name="adj" fmla="val 16667"/>
              </a:avLst>
            </a:prstGeom>
            <a:solidFill>
              <a:srgbClr val="333333"/>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9" name="Rectangle: Rounded Corners 53">
              <a:extLst>
                <a:ext uri="{FF2B5EF4-FFF2-40B4-BE49-F238E27FC236}">
                  <a16:creationId xmlns:a16="http://schemas.microsoft.com/office/drawing/2014/main" id="{EBC60E3B-0F14-9B54-3467-64ABF35A142D}"/>
                </a:ext>
              </a:extLst>
            </p:cNvPr>
            <p:cNvSpPr>
              <a:spLocks noChangeArrowheads="1"/>
            </p:cNvSpPr>
            <p:nvPr userDrawn="1"/>
          </p:nvSpPr>
          <p:spPr bwMode="auto">
            <a:xfrm>
              <a:off x="-746567" y="719537"/>
              <a:ext cx="544011" cy="469831"/>
            </a:xfrm>
            <a:prstGeom prst="roundRect">
              <a:avLst>
                <a:gd name="adj" fmla="val 16667"/>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grpSp>
        <p:nvGrpSpPr>
          <p:cNvPr id="20" name="Group 54">
            <a:extLst>
              <a:ext uri="{FF2B5EF4-FFF2-40B4-BE49-F238E27FC236}">
                <a16:creationId xmlns:a16="http://schemas.microsoft.com/office/drawing/2014/main" id="{2352579C-7F1F-8F18-746F-DF98E0A5D6D2}"/>
              </a:ext>
            </a:extLst>
          </p:cNvPr>
          <p:cNvGrpSpPr>
            <a:grpSpLocks/>
          </p:cNvGrpSpPr>
          <p:nvPr userDrawn="1"/>
        </p:nvGrpSpPr>
        <p:grpSpPr bwMode="auto">
          <a:xfrm>
            <a:off x="-2406395" y="1"/>
            <a:ext cx="726016" cy="4360335"/>
            <a:chOff x="-746567" y="159231"/>
            <a:chExt cx="544011" cy="3269769"/>
          </a:xfrm>
        </p:grpSpPr>
        <p:sp>
          <p:nvSpPr>
            <p:cNvPr id="21" name="Rectangle: Rounded Corners 55">
              <a:extLst>
                <a:ext uri="{FF2B5EF4-FFF2-40B4-BE49-F238E27FC236}">
                  <a16:creationId xmlns:a16="http://schemas.microsoft.com/office/drawing/2014/main" id="{BA06BA0B-A805-79D5-CDEA-0D00603E2F77}"/>
                </a:ext>
              </a:extLst>
            </p:cNvPr>
            <p:cNvSpPr>
              <a:spLocks noChangeArrowheads="1"/>
            </p:cNvSpPr>
            <p:nvPr userDrawn="1"/>
          </p:nvSpPr>
          <p:spPr bwMode="auto">
            <a:xfrm>
              <a:off x="-746567" y="1279841"/>
              <a:ext cx="544011" cy="469831"/>
            </a:xfrm>
            <a:prstGeom prst="roundRect">
              <a:avLst>
                <a:gd name="adj" fmla="val 16667"/>
              </a:avLst>
            </a:prstGeom>
            <a:solidFill>
              <a:srgbClr val="00935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2" name="Rectangle: Rounded Corners 56">
              <a:extLst>
                <a:ext uri="{FF2B5EF4-FFF2-40B4-BE49-F238E27FC236}">
                  <a16:creationId xmlns:a16="http://schemas.microsoft.com/office/drawing/2014/main" id="{4FC1B9C9-C02C-48AE-7B43-43304D7B7341}"/>
                </a:ext>
              </a:extLst>
            </p:cNvPr>
            <p:cNvSpPr>
              <a:spLocks noChangeArrowheads="1"/>
            </p:cNvSpPr>
            <p:nvPr userDrawn="1"/>
          </p:nvSpPr>
          <p:spPr bwMode="auto">
            <a:xfrm>
              <a:off x="-746567" y="1838559"/>
              <a:ext cx="544011" cy="469831"/>
            </a:xfrm>
            <a:prstGeom prst="roundRect">
              <a:avLst>
                <a:gd name="adj" fmla="val 16667"/>
              </a:avLst>
            </a:prstGeom>
            <a:solidFill>
              <a:srgbClr val="6C206B"/>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4" name="Rectangle: Rounded Corners 57">
              <a:extLst>
                <a:ext uri="{FF2B5EF4-FFF2-40B4-BE49-F238E27FC236}">
                  <a16:creationId xmlns:a16="http://schemas.microsoft.com/office/drawing/2014/main" id="{4BFD4BB1-9C6A-DEEF-6AD5-B70D30A4D5C8}"/>
                </a:ext>
              </a:extLst>
            </p:cNvPr>
            <p:cNvSpPr>
              <a:spLocks noChangeArrowheads="1"/>
            </p:cNvSpPr>
            <p:nvPr userDrawn="1"/>
          </p:nvSpPr>
          <p:spPr bwMode="auto">
            <a:xfrm>
              <a:off x="-746567" y="2398865"/>
              <a:ext cx="544011" cy="469831"/>
            </a:xfrm>
            <a:prstGeom prst="roundRect">
              <a:avLst>
                <a:gd name="adj" fmla="val 16667"/>
              </a:avLst>
            </a:prstGeom>
            <a:solidFill>
              <a:srgbClr val="EF820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7" name="Rectangle: Rounded Corners 58">
              <a:extLst>
                <a:ext uri="{FF2B5EF4-FFF2-40B4-BE49-F238E27FC236}">
                  <a16:creationId xmlns:a16="http://schemas.microsoft.com/office/drawing/2014/main" id="{BFC43BDC-699E-020E-9BA6-E7A148EB3B76}"/>
                </a:ext>
              </a:extLst>
            </p:cNvPr>
            <p:cNvSpPr>
              <a:spLocks noChangeArrowheads="1"/>
            </p:cNvSpPr>
            <p:nvPr userDrawn="1"/>
          </p:nvSpPr>
          <p:spPr bwMode="auto">
            <a:xfrm>
              <a:off x="-746567" y="2959169"/>
              <a:ext cx="544011" cy="469831"/>
            </a:xfrm>
            <a:prstGeom prst="roundRect">
              <a:avLst>
                <a:gd name="adj" fmla="val 16667"/>
              </a:avLst>
            </a:prstGeom>
            <a:solidFill>
              <a:srgbClr val="D4002C"/>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8" name="Rectangle: Rounded Corners 59">
              <a:extLst>
                <a:ext uri="{FF2B5EF4-FFF2-40B4-BE49-F238E27FC236}">
                  <a16:creationId xmlns:a16="http://schemas.microsoft.com/office/drawing/2014/main" id="{DC32025F-8AEE-E9EB-9F7A-FD4BB6517B37}"/>
                </a:ext>
              </a:extLst>
            </p:cNvPr>
            <p:cNvSpPr>
              <a:spLocks noChangeArrowheads="1"/>
            </p:cNvSpPr>
            <p:nvPr userDrawn="1"/>
          </p:nvSpPr>
          <p:spPr bwMode="auto">
            <a:xfrm>
              <a:off x="-746567" y="159231"/>
              <a:ext cx="544011" cy="469831"/>
            </a:xfrm>
            <a:prstGeom prst="roundRect">
              <a:avLst>
                <a:gd name="adj" fmla="val 16667"/>
              </a:avLst>
            </a:prstGeom>
            <a:solidFill>
              <a:srgbClr val="FFD74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31" name="Rectangle: Rounded Corners 60">
              <a:extLst>
                <a:ext uri="{FF2B5EF4-FFF2-40B4-BE49-F238E27FC236}">
                  <a16:creationId xmlns:a16="http://schemas.microsoft.com/office/drawing/2014/main" id="{52CF5FC2-B37D-2C4E-7C46-33978EADBB03}"/>
                </a:ext>
              </a:extLst>
            </p:cNvPr>
            <p:cNvSpPr>
              <a:spLocks noChangeArrowheads="1"/>
            </p:cNvSpPr>
            <p:nvPr userDrawn="1"/>
          </p:nvSpPr>
          <p:spPr bwMode="auto">
            <a:xfrm>
              <a:off x="-746567" y="719537"/>
              <a:ext cx="544011" cy="469831"/>
            </a:xfrm>
            <a:prstGeom prst="roundRect">
              <a:avLst>
                <a:gd name="adj" fmla="val 16667"/>
              </a:avLst>
            </a:prstGeom>
            <a:solidFill>
              <a:srgbClr val="DD248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sp>
        <p:nvSpPr>
          <p:cNvPr id="34" name="Holder 5">
            <a:extLst>
              <a:ext uri="{FF2B5EF4-FFF2-40B4-BE49-F238E27FC236}">
                <a16:creationId xmlns:a16="http://schemas.microsoft.com/office/drawing/2014/main" id="{E1E7287B-BD7E-082A-B17D-4192E0156336}"/>
              </a:ext>
            </a:extLst>
          </p:cNvPr>
          <p:cNvSpPr>
            <a:spLocks noGrp="1"/>
          </p:cNvSpPr>
          <p:nvPr>
            <p:ph type="sldNum" sz="quarter" idx="7"/>
          </p:nvPr>
        </p:nvSpPr>
        <p:spPr>
          <a:xfrm>
            <a:off x="11253325" y="6428113"/>
            <a:ext cx="279260" cy="146015"/>
          </a:xfrm>
          <a:prstGeom prst="rect">
            <a:avLst/>
          </a:prstGeom>
        </p:spPr>
        <p:txBody>
          <a:bodyPr lIns="0" tIns="0" rIns="0" bIns="0"/>
          <a:lstStyle>
            <a:lvl1pPr algn="r">
              <a:defRPr sz="1067" b="1" i="0">
                <a:solidFill>
                  <a:schemeClr val="bg1"/>
                </a:solidFill>
                <a:latin typeface="Arial" panose="020B0604020202020204" pitchFamily="34" charset="0"/>
                <a:cs typeface="Arial" panose="020B0604020202020204" pitchFamily="34" charset="0"/>
              </a:defRPr>
            </a:lvl1pPr>
          </a:lstStyle>
          <a:p>
            <a:fld id="{B6F15528-21DE-4FAA-801E-634DDDAF4B2B}" type="slidenum">
              <a:rPr lang="en-NZ" smtClean="0"/>
              <a:pPr/>
              <a:t>‹#›</a:t>
            </a:fld>
            <a:endParaRPr lang="en-NZ" dirty="0"/>
          </a:p>
        </p:txBody>
      </p:sp>
      <p:sp>
        <p:nvSpPr>
          <p:cNvPr id="6" name="Text Placeholder 22">
            <a:extLst>
              <a:ext uri="{FF2B5EF4-FFF2-40B4-BE49-F238E27FC236}">
                <a16:creationId xmlns:a16="http://schemas.microsoft.com/office/drawing/2014/main" id="{8C9DC653-FB02-9266-CBE8-F34DBBEC3DE3}"/>
              </a:ext>
            </a:extLst>
          </p:cNvPr>
          <p:cNvSpPr>
            <a:spLocks noGrp="1"/>
          </p:cNvSpPr>
          <p:nvPr>
            <p:ph type="body" sz="quarter" idx="13" hasCustomPrompt="1"/>
          </p:nvPr>
        </p:nvSpPr>
        <p:spPr>
          <a:xfrm flipH="1">
            <a:off x="485765" y="2041497"/>
            <a:ext cx="7166802" cy="346456"/>
          </a:xfrm>
          <a:prstGeom prst="rect">
            <a:avLst/>
          </a:prstGeom>
        </p:spPr>
        <p:txBody>
          <a:bodyPr/>
          <a:lstStyle>
            <a:lvl1pPr algn="l">
              <a:defRPr b="0" i="0">
                <a:solidFill>
                  <a:schemeClr val="bg1"/>
                </a:solidFill>
                <a:latin typeface="Arial" panose="020B0604020202020204" pitchFamily="34" charset="0"/>
                <a:cs typeface="Arial" panose="020B0604020202020204" pitchFamily="34" charset="0"/>
              </a:defRPr>
            </a:lvl1pPr>
          </a:lstStyle>
          <a:p>
            <a:pPr lvl="0"/>
            <a:r>
              <a:rPr lang="en-GB" dirty="0"/>
              <a:t> Body copy here</a:t>
            </a:r>
            <a:endParaRPr lang="en-US" dirty="0"/>
          </a:p>
        </p:txBody>
      </p:sp>
      <p:sp>
        <p:nvSpPr>
          <p:cNvPr id="7" name="Title Placeholder 17">
            <a:extLst>
              <a:ext uri="{FF2B5EF4-FFF2-40B4-BE49-F238E27FC236}">
                <a16:creationId xmlns:a16="http://schemas.microsoft.com/office/drawing/2014/main" id="{AB95C929-D3B6-8C3D-4ADE-A717611F9EB8}"/>
              </a:ext>
            </a:extLst>
          </p:cNvPr>
          <p:cNvSpPr>
            <a:spLocks noGrp="1"/>
          </p:cNvSpPr>
          <p:nvPr>
            <p:ph type="title" hasCustomPrompt="1"/>
          </p:nvPr>
        </p:nvSpPr>
        <p:spPr>
          <a:xfrm flipH="1">
            <a:off x="486621" y="485775"/>
            <a:ext cx="7166802" cy="911225"/>
          </a:xfrm>
          <a:prstGeom prst="rect">
            <a:avLst/>
          </a:prstGeom>
        </p:spPr>
        <p:txBody>
          <a:bodyPr vert="horz" lIns="91440" tIns="45720" rIns="91440" bIns="45720" rtlCol="0" anchor="ctr">
            <a:normAutofit/>
          </a:bodyPr>
          <a:lstStyle>
            <a:lvl1pPr algn="l">
              <a:lnSpc>
                <a:spcPts val="4500"/>
              </a:lnSpc>
              <a:defRPr sz="3600" b="1" i="0">
                <a:solidFill>
                  <a:schemeClr val="bg1"/>
                </a:solidFill>
                <a:latin typeface="Arial Black" panose="020B0604020202020204" pitchFamily="34" charset="0"/>
                <a:cs typeface="Arial Black" panose="020B0604020202020204" pitchFamily="34" charset="0"/>
              </a:defRPr>
            </a:lvl1pPr>
          </a:lstStyle>
          <a:p>
            <a:r>
              <a:rPr lang="en-GB" dirty="0"/>
              <a:t>HEADING</a:t>
            </a:r>
            <a:endParaRPr lang="en-US" dirty="0"/>
          </a:p>
        </p:txBody>
      </p:sp>
      <p:sp>
        <p:nvSpPr>
          <p:cNvPr id="8" name="Text Placeholder 22">
            <a:extLst>
              <a:ext uri="{FF2B5EF4-FFF2-40B4-BE49-F238E27FC236}">
                <a16:creationId xmlns:a16="http://schemas.microsoft.com/office/drawing/2014/main" id="{B4B3D7CB-D29F-024A-ECD3-4A557FA13E01}"/>
              </a:ext>
            </a:extLst>
          </p:cNvPr>
          <p:cNvSpPr>
            <a:spLocks noGrp="1"/>
          </p:cNvSpPr>
          <p:nvPr>
            <p:ph type="body" sz="quarter" idx="11" hasCustomPrompt="1"/>
          </p:nvPr>
        </p:nvSpPr>
        <p:spPr>
          <a:xfrm flipH="1">
            <a:off x="488874" y="1416263"/>
            <a:ext cx="7154609" cy="346456"/>
          </a:xfrm>
          <a:prstGeom prst="rect">
            <a:avLst/>
          </a:prstGeom>
        </p:spPr>
        <p:txBody>
          <a:bodyPr/>
          <a:lstStyle>
            <a:lvl1pPr algn="l">
              <a:defRPr sz="1800" b="1" i="0">
                <a:solidFill>
                  <a:srgbClr val="DD2484"/>
                </a:solidFill>
                <a:latin typeface="Arial" panose="020B0604020202020204" pitchFamily="34" charset="0"/>
                <a:cs typeface="Arial" panose="020B0604020202020204" pitchFamily="34" charset="0"/>
              </a:defRPr>
            </a:lvl1pPr>
          </a:lstStyle>
          <a:p>
            <a:pPr lvl="0"/>
            <a:r>
              <a:rPr lang="en-GB" dirty="0"/>
              <a:t>SUBHEADING</a:t>
            </a:r>
            <a:endParaRPr lang="en-US" dirty="0"/>
          </a:p>
        </p:txBody>
      </p:sp>
      <p:sp>
        <p:nvSpPr>
          <p:cNvPr id="4" name="TextBox 3">
            <a:extLst>
              <a:ext uri="{FF2B5EF4-FFF2-40B4-BE49-F238E27FC236}">
                <a16:creationId xmlns:a16="http://schemas.microsoft.com/office/drawing/2014/main" id="{7BF197BF-DC9C-AF28-74AB-736530662F57}"/>
              </a:ext>
            </a:extLst>
          </p:cNvPr>
          <p:cNvSpPr txBox="1"/>
          <p:nvPr userDrawn="1"/>
        </p:nvSpPr>
        <p:spPr>
          <a:xfrm>
            <a:off x="8079521" y="6383387"/>
            <a:ext cx="3079935" cy="23544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GB" sz="930" b="1" dirty="0">
                <a:solidFill>
                  <a:schemeClr val="bg1"/>
                </a:solidFill>
              </a:rPr>
              <a:t>RISK OUTLOOK </a:t>
            </a:r>
            <a:r>
              <a:rPr lang="en-GB" sz="930" b="1" dirty="0">
                <a:solidFill>
                  <a:srgbClr val="DD2484"/>
                </a:solidFill>
              </a:rPr>
              <a:t>2024</a:t>
            </a:r>
            <a:r>
              <a:rPr lang="en-GB" sz="930" b="1" dirty="0">
                <a:solidFill>
                  <a:schemeClr val="bg1"/>
                </a:solidFill>
              </a:rPr>
              <a:t>   </a:t>
            </a:r>
            <a:r>
              <a:rPr lang="en-GB" sz="930" dirty="0">
                <a:solidFill>
                  <a:schemeClr val="bg1"/>
                </a:solidFill>
              </a:rPr>
              <a:t>|</a:t>
            </a:r>
            <a:endParaRPr lang="en-US" sz="930" dirty="0">
              <a:solidFill>
                <a:schemeClr val="bg1"/>
              </a:solidFill>
            </a:endParaRPr>
          </a:p>
        </p:txBody>
      </p:sp>
    </p:spTree>
    <p:extLst>
      <p:ext uri="{BB962C8B-B14F-4D97-AF65-F5344CB8AC3E}">
        <p14:creationId xmlns:p14="http://schemas.microsoft.com/office/powerpoint/2010/main" val="2991256043"/>
      </p:ext>
    </p:extLst>
  </p:cSld>
  <p:clrMapOvr>
    <a:masterClrMapping/>
  </p:clrMapOvr>
  <p:transition spd="slow">
    <p:wipe dir="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8_Title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7C5DF9-6C8E-522E-B97B-997904A0223C}"/>
              </a:ext>
            </a:extLst>
          </p:cNvPr>
          <p:cNvSpPr/>
          <p:nvPr userDrawn="1"/>
        </p:nvSpPr>
        <p:spPr>
          <a:xfrm>
            <a:off x="0" y="-12173"/>
            <a:ext cx="12192000" cy="6870173"/>
          </a:xfrm>
          <a:prstGeom prst="rect">
            <a:avLst/>
          </a:prstGeom>
          <a:gradFill flip="none" rotWithShape="1">
            <a:gsLst>
              <a:gs pos="100000">
                <a:srgbClr val="2D4696"/>
              </a:gs>
              <a:gs pos="20000">
                <a:srgbClr val="23276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47">
            <a:extLst>
              <a:ext uri="{FF2B5EF4-FFF2-40B4-BE49-F238E27FC236}">
                <a16:creationId xmlns:a16="http://schemas.microsoft.com/office/drawing/2014/main" id="{63C1146E-F13C-5C87-B2B4-A5B3A257696E}"/>
              </a:ext>
            </a:extLst>
          </p:cNvPr>
          <p:cNvGrpSpPr>
            <a:grpSpLocks/>
          </p:cNvGrpSpPr>
          <p:nvPr userDrawn="1"/>
        </p:nvGrpSpPr>
        <p:grpSpPr bwMode="auto">
          <a:xfrm>
            <a:off x="-1487759" y="1"/>
            <a:ext cx="723900" cy="4360335"/>
            <a:chOff x="-746567" y="159231"/>
            <a:chExt cx="544011" cy="3269769"/>
          </a:xfrm>
        </p:grpSpPr>
        <p:sp>
          <p:nvSpPr>
            <p:cNvPr id="12" name="Rectangle: Rounded Corners 48">
              <a:extLst>
                <a:ext uri="{FF2B5EF4-FFF2-40B4-BE49-F238E27FC236}">
                  <a16:creationId xmlns:a16="http://schemas.microsoft.com/office/drawing/2014/main" id="{645D4DB8-13EA-7F06-58C7-1472198B324F}"/>
                </a:ext>
              </a:extLst>
            </p:cNvPr>
            <p:cNvSpPr>
              <a:spLocks noChangeArrowheads="1"/>
            </p:cNvSpPr>
            <p:nvPr userDrawn="1"/>
          </p:nvSpPr>
          <p:spPr bwMode="auto">
            <a:xfrm>
              <a:off x="-746567" y="1279841"/>
              <a:ext cx="544011" cy="469831"/>
            </a:xfrm>
            <a:prstGeom prst="roundRect">
              <a:avLst>
                <a:gd name="adj" fmla="val 16667"/>
              </a:avLst>
            </a:prstGeom>
            <a:solidFill>
              <a:srgbClr val="2F469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3" name="Rectangle: Rounded Corners 49">
              <a:extLst>
                <a:ext uri="{FF2B5EF4-FFF2-40B4-BE49-F238E27FC236}">
                  <a16:creationId xmlns:a16="http://schemas.microsoft.com/office/drawing/2014/main" id="{A058C92E-FF0F-7C50-CDBD-8698BB2D113D}"/>
                </a:ext>
              </a:extLst>
            </p:cNvPr>
            <p:cNvSpPr>
              <a:spLocks noChangeArrowheads="1"/>
            </p:cNvSpPr>
            <p:nvPr userDrawn="1"/>
          </p:nvSpPr>
          <p:spPr bwMode="auto">
            <a:xfrm>
              <a:off x="-746567" y="1838559"/>
              <a:ext cx="544011" cy="469831"/>
            </a:xfrm>
            <a:prstGeom prst="roundRect">
              <a:avLst>
                <a:gd name="adj" fmla="val 16667"/>
              </a:avLst>
            </a:prstGeom>
            <a:solidFill>
              <a:srgbClr val="23276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4" name="Rectangle: Rounded Corners 50">
              <a:extLst>
                <a:ext uri="{FF2B5EF4-FFF2-40B4-BE49-F238E27FC236}">
                  <a16:creationId xmlns:a16="http://schemas.microsoft.com/office/drawing/2014/main" id="{7FCE8CB0-6A62-FD94-4A40-5B60343B353F}"/>
                </a:ext>
              </a:extLst>
            </p:cNvPr>
            <p:cNvSpPr>
              <a:spLocks noChangeArrowheads="1"/>
            </p:cNvSpPr>
            <p:nvPr userDrawn="1"/>
          </p:nvSpPr>
          <p:spPr bwMode="auto">
            <a:xfrm>
              <a:off x="-746567" y="2398865"/>
              <a:ext cx="544011" cy="469831"/>
            </a:xfrm>
            <a:prstGeom prst="roundRect">
              <a:avLst>
                <a:gd name="adj" fmla="val 16667"/>
              </a:avLst>
            </a:prstGeom>
            <a:solidFill>
              <a:srgbClr val="6988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6" name="Rectangle: Rounded Corners 51">
              <a:extLst>
                <a:ext uri="{FF2B5EF4-FFF2-40B4-BE49-F238E27FC236}">
                  <a16:creationId xmlns:a16="http://schemas.microsoft.com/office/drawing/2014/main" id="{ACA5717D-E4F0-41EF-7424-43AA519886BB}"/>
                </a:ext>
              </a:extLst>
            </p:cNvPr>
            <p:cNvSpPr>
              <a:spLocks noChangeArrowheads="1"/>
            </p:cNvSpPr>
            <p:nvPr userDrawn="1"/>
          </p:nvSpPr>
          <p:spPr bwMode="auto">
            <a:xfrm>
              <a:off x="-746567" y="2959169"/>
              <a:ext cx="544011" cy="469831"/>
            </a:xfrm>
            <a:prstGeom prst="roundRect">
              <a:avLst>
                <a:gd name="adj" fmla="val 16667"/>
              </a:avLst>
            </a:prstGeom>
            <a:solidFill>
              <a:srgbClr val="D1D7DA"/>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8" name="Rectangle: Rounded Corners 52">
              <a:extLst>
                <a:ext uri="{FF2B5EF4-FFF2-40B4-BE49-F238E27FC236}">
                  <a16:creationId xmlns:a16="http://schemas.microsoft.com/office/drawing/2014/main" id="{82AEB44E-D157-44D4-3DD8-652B8A396C49}"/>
                </a:ext>
              </a:extLst>
            </p:cNvPr>
            <p:cNvSpPr>
              <a:spLocks noChangeArrowheads="1"/>
            </p:cNvSpPr>
            <p:nvPr userDrawn="1"/>
          </p:nvSpPr>
          <p:spPr bwMode="auto">
            <a:xfrm>
              <a:off x="-746567" y="159231"/>
              <a:ext cx="544011" cy="469831"/>
            </a:xfrm>
            <a:prstGeom prst="roundRect">
              <a:avLst>
                <a:gd name="adj" fmla="val 16667"/>
              </a:avLst>
            </a:prstGeom>
            <a:solidFill>
              <a:srgbClr val="333333"/>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9" name="Rectangle: Rounded Corners 53">
              <a:extLst>
                <a:ext uri="{FF2B5EF4-FFF2-40B4-BE49-F238E27FC236}">
                  <a16:creationId xmlns:a16="http://schemas.microsoft.com/office/drawing/2014/main" id="{EBC60E3B-0F14-9B54-3467-64ABF35A142D}"/>
                </a:ext>
              </a:extLst>
            </p:cNvPr>
            <p:cNvSpPr>
              <a:spLocks noChangeArrowheads="1"/>
            </p:cNvSpPr>
            <p:nvPr userDrawn="1"/>
          </p:nvSpPr>
          <p:spPr bwMode="auto">
            <a:xfrm>
              <a:off x="-746567" y="719537"/>
              <a:ext cx="544011" cy="469831"/>
            </a:xfrm>
            <a:prstGeom prst="roundRect">
              <a:avLst>
                <a:gd name="adj" fmla="val 16667"/>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grpSp>
        <p:nvGrpSpPr>
          <p:cNvPr id="20" name="Group 54">
            <a:extLst>
              <a:ext uri="{FF2B5EF4-FFF2-40B4-BE49-F238E27FC236}">
                <a16:creationId xmlns:a16="http://schemas.microsoft.com/office/drawing/2014/main" id="{2352579C-7F1F-8F18-746F-DF98E0A5D6D2}"/>
              </a:ext>
            </a:extLst>
          </p:cNvPr>
          <p:cNvGrpSpPr>
            <a:grpSpLocks/>
          </p:cNvGrpSpPr>
          <p:nvPr userDrawn="1"/>
        </p:nvGrpSpPr>
        <p:grpSpPr bwMode="auto">
          <a:xfrm>
            <a:off x="-2406395" y="1"/>
            <a:ext cx="726016" cy="4360335"/>
            <a:chOff x="-746567" y="159231"/>
            <a:chExt cx="544011" cy="3269769"/>
          </a:xfrm>
        </p:grpSpPr>
        <p:sp>
          <p:nvSpPr>
            <p:cNvPr id="21" name="Rectangle: Rounded Corners 55">
              <a:extLst>
                <a:ext uri="{FF2B5EF4-FFF2-40B4-BE49-F238E27FC236}">
                  <a16:creationId xmlns:a16="http://schemas.microsoft.com/office/drawing/2014/main" id="{BA06BA0B-A805-79D5-CDEA-0D00603E2F77}"/>
                </a:ext>
              </a:extLst>
            </p:cNvPr>
            <p:cNvSpPr>
              <a:spLocks noChangeArrowheads="1"/>
            </p:cNvSpPr>
            <p:nvPr userDrawn="1"/>
          </p:nvSpPr>
          <p:spPr bwMode="auto">
            <a:xfrm>
              <a:off x="-746567" y="1279841"/>
              <a:ext cx="544011" cy="469831"/>
            </a:xfrm>
            <a:prstGeom prst="roundRect">
              <a:avLst>
                <a:gd name="adj" fmla="val 16667"/>
              </a:avLst>
            </a:prstGeom>
            <a:solidFill>
              <a:srgbClr val="00935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2" name="Rectangle: Rounded Corners 56">
              <a:extLst>
                <a:ext uri="{FF2B5EF4-FFF2-40B4-BE49-F238E27FC236}">
                  <a16:creationId xmlns:a16="http://schemas.microsoft.com/office/drawing/2014/main" id="{4FC1B9C9-C02C-48AE-7B43-43304D7B7341}"/>
                </a:ext>
              </a:extLst>
            </p:cNvPr>
            <p:cNvSpPr>
              <a:spLocks noChangeArrowheads="1"/>
            </p:cNvSpPr>
            <p:nvPr userDrawn="1"/>
          </p:nvSpPr>
          <p:spPr bwMode="auto">
            <a:xfrm>
              <a:off x="-746567" y="1838559"/>
              <a:ext cx="544011" cy="469831"/>
            </a:xfrm>
            <a:prstGeom prst="roundRect">
              <a:avLst>
                <a:gd name="adj" fmla="val 16667"/>
              </a:avLst>
            </a:prstGeom>
            <a:solidFill>
              <a:srgbClr val="6C206B"/>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4" name="Rectangle: Rounded Corners 57">
              <a:extLst>
                <a:ext uri="{FF2B5EF4-FFF2-40B4-BE49-F238E27FC236}">
                  <a16:creationId xmlns:a16="http://schemas.microsoft.com/office/drawing/2014/main" id="{4BFD4BB1-9C6A-DEEF-6AD5-B70D30A4D5C8}"/>
                </a:ext>
              </a:extLst>
            </p:cNvPr>
            <p:cNvSpPr>
              <a:spLocks noChangeArrowheads="1"/>
            </p:cNvSpPr>
            <p:nvPr userDrawn="1"/>
          </p:nvSpPr>
          <p:spPr bwMode="auto">
            <a:xfrm>
              <a:off x="-746567" y="2398865"/>
              <a:ext cx="544011" cy="469831"/>
            </a:xfrm>
            <a:prstGeom prst="roundRect">
              <a:avLst>
                <a:gd name="adj" fmla="val 16667"/>
              </a:avLst>
            </a:prstGeom>
            <a:solidFill>
              <a:srgbClr val="EF820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7" name="Rectangle: Rounded Corners 58">
              <a:extLst>
                <a:ext uri="{FF2B5EF4-FFF2-40B4-BE49-F238E27FC236}">
                  <a16:creationId xmlns:a16="http://schemas.microsoft.com/office/drawing/2014/main" id="{BFC43BDC-699E-020E-9BA6-E7A148EB3B76}"/>
                </a:ext>
              </a:extLst>
            </p:cNvPr>
            <p:cNvSpPr>
              <a:spLocks noChangeArrowheads="1"/>
            </p:cNvSpPr>
            <p:nvPr userDrawn="1"/>
          </p:nvSpPr>
          <p:spPr bwMode="auto">
            <a:xfrm>
              <a:off x="-746567" y="2959169"/>
              <a:ext cx="544011" cy="469831"/>
            </a:xfrm>
            <a:prstGeom prst="roundRect">
              <a:avLst>
                <a:gd name="adj" fmla="val 16667"/>
              </a:avLst>
            </a:prstGeom>
            <a:solidFill>
              <a:srgbClr val="D4002C"/>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8" name="Rectangle: Rounded Corners 59">
              <a:extLst>
                <a:ext uri="{FF2B5EF4-FFF2-40B4-BE49-F238E27FC236}">
                  <a16:creationId xmlns:a16="http://schemas.microsoft.com/office/drawing/2014/main" id="{DC32025F-8AEE-E9EB-9F7A-FD4BB6517B37}"/>
                </a:ext>
              </a:extLst>
            </p:cNvPr>
            <p:cNvSpPr>
              <a:spLocks noChangeArrowheads="1"/>
            </p:cNvSpPr>
            <p:nvPr userDrawn="1"/>
          </p:nvSpPr>
          <p:spPr bwMode="auto">
            <a:xfrm>
              <a:off x="-746567" y="159231"/>
              <a:ext cx="544011" cy="469831"/>
            </a:xfrm>
            <a:prstGeom prst="roundRect">
              <a:avLst>
                <a:gd name="adj" fmla="val 16667"/>
              </a:avLst>
            </a:prstGeom>
            <a:solidFill>
              <a:srgbClr val="FFD74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31" name="Rectangle: Rounded Corners 60">
              <a:extLst>
                <a:ext uri="{FF2B5EF4-FFF2-40B4-BE49-F238E27FC236}">
                  <a16:creationId xmlns:a16="http://schemas.microsoft.com/office/drawing/2014/main" id="{52CF5FC2-B37D-2C4E-7C46-33978EADBB03}"/>
                </a:ext>
              </a:extLst>
            </p:cNvPr>
            <p:cNvSpPr>
              <a:spLocks noChangeArrowheads="1"/>
            </p:cNvSpPr>
            <p:nvPr userDrawn="1"/>
          </p:nvSpPr>
          <p:spPr bwMode="auto">
            <a:xfrm>
              <a:off x="-746567" y="719537"/>
              <a:ext cx="544011" cy="469831"/>
            </a:xfrm>
            <a:prstGeom prst="roundRect">
              <a:avLst>
                <a:gd name="adj" fmla="val 16667"/>
              </a:avLst>
            </a:prstGeom>
            <a:solidFill>
              <a:srgbClr val="DD248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sp>
        <p:nvSpPr>
          <p:cNvPr id="29" name="Oval 28">
            <a:extLst>
              <a:ext uri="{FF2B5EF4-FFF2-40B4-BE49-F238E27FC236}">
                <a16:creationId xmlns:a16="http://schemas.microsoft.com/office/drawing/2014/main" id="{F736D1D7-8175-8AA5-63EF-D09DEC9EDF83}"/>
              </a:ext>
            </a:extLst>
          </p:cNvPr>
          <p:cNvSpPr/>
          <p:nvPr userDrawn="1"/>
        </p:nvSpPr>
        <p:spPr>
          <a:xfrm>
            <a:off x="2278321" y="4330209"/>
            <a:ext cx="1719891" cy="1719891"/>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Oval 25">
            <a:extLst>
              <a:ext uri="{FF2B5EF4-FFF2-40B4-BE49-F238E27FC236}">
                <a16:creationId xmlns:a16="http://schemas.microsoft.com/office/drawing/2014/main" id="{B6B724B4-97DD-E5AE-8DF5-D67D1090C301}"/>
              </a:ext>
            </a:extLst>
          </p:cNvPr>
          <p:cNvSpPr/>
          <p:nvPr userDrawn="1"/>
        </p:nvSpPr>
        <p:spPr>
          <a:xfrm>
            <a:off x="627597" y="2088184"/>
            <a:ext cx="2131323" cy="213132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7" name="Straight Connector 36">
            <a:extLst>
              <a:ext uri="{FF2B5EF4-FFF2-40B4-BE49-F238E27FC236}">
                <a16:creationId xmlns:a16="http://schemas.microsoft.com/office/drawing/2014/main" id="{3E731CAB-D60F-740B-8244-BEBFA8BCA561}"/>
              </a:ext>
            </a:extLst>
          </p:cNvPr>
          <p:cNvCxnSpPr>
            <a:cxnSpLocks/>
          </p:cNvCxnSpPr>
          <p:nvPr userDrawn="1"/>
        </p:nvCxnSpPr>
        <p:spPr>
          <a:xfrm>
            <a:off x="3275618" y="5204927"/>
            <a:ext cx="187960" cy="1712064"/>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6F8B90B-E4F9-723E-0EA6-892210FC7422}"/>
              </a:ext>
            </a:extLst>
          </p:cNvPr>
          <p:cNvCxnSpPr>
            <a:cxnSpLocks/>
          </p:cNvCxnSpPr>
          <p:nvPr userDrawn="1"/>
        </p:nvCxnSpPr>
        <p:spPr>
          <a:xfrm flipH="1">
            <a:off x="2488892" y="5001937"/>
            <a:ext cx="3372991" cy="9333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6F29FC8C-A5C0-E603-38F4-77E248F66477}"/>
              </a:ext>
            </a:extLst>
          </p:cNvPr>
          <p:cNvCxnSpPr>
            <a:cxnSpLocks/>
          </p:cNvCxnSpPr>
          <p:nvPr userDrawn="1"/>
        </p:nvCxnSpPr>
        <p:spPr>
          <a:xfrm>
            <a:off x="1759433" y="3333656"/>
            <a:ext cx="4336567" cy="852461"/>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
        <p:nvSpPr>
          <p:cNvPr id="67" name="Picture Placeholder 65">
            <a:extLst>
              <a:ext uri="{FF2B5EF4-FFF2-40B4-BE49-F238E27FC236}">
                <a16:creationId xmlns:a16="http://schemas.microsoft.com/office/drawing/2014/main" id="{326C06B2-C947-9E16-8589-584AC16F1A82}"/>
              </a:ext>
            </a:extLst>
          </p:cNvPr>
          <p:cNvSpPr>
            <a:spLocks noGrp="1"/>
          </p:cNvSpPr>
          <p:nvPr userDrawn="1">
            <p:ph type="pic" sz="quarter" idx="15"/>
          </p:nvPr>
        </p:nvSpPr>
        <p:spPr>
          <a:xfrm>
            <a:off x="2387225" y="4459984"/>
            <a:ext cx="1483029" cy="1483029"/>
          </a:xfrm>
          <a:prstGeom prst="ellipse">
            <a:avLst/>
          </a:prstGeom>
        </p:spPr>
        <p:txBody>
          <a:bodyPr/>
          <a:lstStyle/>
          <a:p>
            <a:endParaRPr lang="en-US" dirty="0"/>
          </a:p>
        </p:txBody>
      </p:sp>
      <p:sp>
        <p:nvSpPr>
          <p:cNvPr id="68" name="Picture Placeholder 65">
            <a:extLst>
              <a:ext uri="{FF2B5EF4-FFF2-40B4-BE49-F238E27FC236}">
                <a16:creationId xmlns:a16="http://schemas.microsoft.com/office/drawing/2014/main" id="{92434F94-8B6E-9014-542E-1CD0528118A1}"/>
              </a:ext>
            </a:extLst>
          </p:cNvPr>
          <p:cNvSpPr>
            <a:spLocks noGrp="1"/>
          </p:cNvSpPr>
          <p:nvPr userDrawn="1">
            <p:ph type="pic" sz="quarter" idx="16"/>
          </p:nvPr>
        </p:nvSpPr>
        <p:spPr>
          <a:xfrm>
            <a:off x="744387" y="2209805"/>
            <a:ext cx="1892557" cy="1892557"/>
          </a:xfrm>
          <a:prstGeom prst="ellipse">
            <a:avLst/>
          </a:prstGeom>
        </p:spPr>
        <p:txBody>
          <a:bodyPr/>
          <a:lstStyle/>
          <a:p>
            <a:endParaRPr lang="en-US" dirty="0"/>
          </a:p>
        </p:txBody>
      </p:sp>
      <p:sp>
        <p:nvSpPr>
          <p:cNvPr id="4" name="object 19">
            <a:extLst>
              <a:ext uri="{FF2B5EF4-FFF2-40B4-BE49-F238E27FC236}">
                <a16:creationId xmlns:a16="http://schemas.microsoft.com/office/drawing/2014/main" id="{D3340DB6-7392-4D66-1568-F105ABCA81FB}"/>
              </a:ext>
            </a:extLst>
          </p:cNvPr>
          <p:cNvSpPr txBox="1"/>
          <p:nvPr userDrawn="1"/>
        </p:nvSpPr>
        <p:spPr>
          <a:xfrm>
            <a:off x="599454" y="6428113"/>
            <a:ext cx="2864124" cy="145999"/>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D7E11CDB-E2C5-7C90-CD93-1F0355881C5F}"/>
              </a:ext>
            </a:extLst>
          </p:cNvPr>
          <p:cNvGrpSpPr/>
          <p:nvPr userDrawn="1"/>
        </p:nvGrpSpPr>
        <p:grpSpPr>
          <a:xfrm rot="5400000">
            <a:off x="4904829" y="1424961"/>
            <a:ext cx="6819341" cy="6819341"/>
            <a:chOff x="8900353" y="859875"/>
            <a:chExt cx="4755371" cy="4755371"/>
          </a:xfrm>
        </p:grpSpPr>
        <p:sp>
          <p:nvSpPr>
            <p:cNvPr id="34" name="Chord 33">
              <a:extLst>
                <a:ext uri="{FF2B5EF4-FFF2-40B4-BE49-F238E27FC236}">
                  <a16:creationId xmlns:a16="http://schemas.microsoft.com/office/drawing/2014/main" id="{C569C259-5259-1C4D-DC4A-CDBB1D8268E5}"/>
                </a:ext>
              </a:extLst>
            </p:cNvPr>
            <p:cNvSpPr/>
            <p:nvPr userDrawn="1"/>
          </p:nvSpPr>
          <p:spPr>
            <a:xfrm rot="1348724">
              <a:off x="8900353" y="859875"/>
              <a:ext cx="4755371" cy="4755371"/>
            </a:xfrm>
            <a:prstGeom prst="chord">
              <a:avLst>
                <a:gd name="adj1" fmla="val 1865253"/>
                <a:gd name="adj2" fmla="val 1705176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Chord 34">
              <a:extLst>
                <a:ext uri="{FF2B5EF4-FFF2-40B4-BE49-F238E27FC236}">
                  <a16:creationId xmlns:a16="http://schemas.microsoft.com/office/drawing/2014/main" id="{E5498D2E-EA20-AA5B-4933-DB42481B94D6}"/>
                </a:ext>
              </a:extLst>
            </p:cNvPr>
            <p:cNvSpPr/>
            <p:nvPr userDrawn="1"/>
          </p:nvSpPr>
          <p:spPr>
            <a:xfrm rot="1348724">
              <a:off x="8984819" y="863297"/>
              <a:ext cx="4635867" cy="4635867"/>
            </a:xfrm>
            <a:prstGeom prst="chord">
              <a:avLst>
                <a:gd name="adj1" fmla="val 1858789"/>
                <a:gd name="adj2" fmla="val 17100289"/>
              </a:avLst>
            </a:prstGeom>
            <a:solidFill>
              <a:srgbClr val="6988C0">
                <a:alpha val="6369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6" name="Picture 35">
            <a:extLst>
              <a:ext uri="{FF2B5EF4-FFF2-40B4-BE49-F238E27FC236}">
                <a16:creationId xmlns:a16="http://schemas.microsoft.com/office/drawing/2014/main" id="{7E965179-DBE7-1F54-C0CB-8E5BC0ADF352}"/>
              </a:ext>
            </a:extLst>
          </p:cNvPr>
          <p:cNvPicPr>
            <a:picLocks noChangeAspect="1"/>
          </p:cNvPicPr>
          <p:nvPr userDrawn="1"/>
        </p:nvPicPr>
        <p:blipFill>
          <a:blip r:embed="rId2"/>
          <a:srcRect/>
          <a:stretch/>
        </p:blipFill>
        <p:spPr>
          <a:xfrm rot="10800000" flipH="1">
            <a:off x="4587141" y="2051597"/>
            <a:ext cx="826713" cy="814372"/>
          </a:xfrm>
          <a:prstGeom prst="rect">
            <a:avLst/>
          </a:prstGeom>
        </p:spPr>
      </p:pic>
      <p:sp>
        <p:nvSpPr>
          <p:cNvPr id="38" name="Holder 5">
            <a:extLst>
              <a:ext uri="{FF2B5EF4-FFF2-40B4-BE49-F238E27FC236}">
                <a16:creationId xmlns:a16="http://schemas.microsoft.com/office/drawing/2014/main" id="{042B2D7F-334E-1F0B-F409-9C54A6E52F5E}"/>
              </a:ext>
            </a:extLst>
          </p:cNvPr>
          <p:cNvSpPr>
            <a:spLocks noGrp="1"/>
          </p:cNvSpPr>
          <p:nvPr>
            <p:ph type="sldNum" sz="quarter" idx="7"/>
          </p:nvPr>
        </p:nvSpPr>
        <p:spPr>
          <a:xfrm>
            <a:off x="11253325" y="6428113"/>
            <a:ext cx="279260" cy="146015"/>
          </a:xfrm>
          <a:prstGeom prst="rect">
            <a:avLst/>
          </a:prstGeom>
        </p:spPr>
        <p:txBody>
          <a:bodyPr lIns="0" tIns="0" rIns="0" bIns="0"/>
          <a:lstStyle>
            <a:lvl1pPr algn="r">
              <a:defRPr sz="1067" b="1" i="0">
                <a:solidFill>
                  <a:schemeClr val="bg1"/>
                </a:solidFill>
                <a:latin typeface="Arial" panose="020B0604020202020204" pitchFamily="34" charset="0"/>
                <a:cs typeface="Arial" panose="020B0604020202020204" pitchFamily="34" charset="0"/>
              </a:defRPr>
            </a:lvl1pPr>
          </a:lstStyle>
          <a:p>
            <a:fld id="{B6F15528-21DE-4FAA-801E-634DDDAF4B2B}" type="slidenum">
              <a:rPr lang="en-NZ" smtClean="0"/>
              <a:pPr/>
              <a:t>‹#›</a:t>
            </a:fld>
            <a:endParaRPr lang="en-NZ" dirty="0"/>
          </a:p>
        </p:txBody>
      </p:sp>
      <p:sp>
        <p:nvSpPr>
          <p:cNvPr id="39" name="TextBox 38">
            <a:extLst>
              <a:ext uri="{FF2B5EF4-FFF2-40B4-BE49-F238E27FC236}">
                <a16:creationId xmlns:a16="http://schemas.microsoft.com/office/drawing/2014/main" id="{2CDE8308-304C-0CD0-8267-33A441FBDBB8}"/>
              </a:ext>
            </a:extLst>
          </p:cNvPr>
          <p:cNvSpPr txBox="1"/>
          <p:nvPr userDrawn="1"/>
        </p:nvSpPr>
        <p:spPr>
          <a:xfrm>
            <a:off x="8079521" y="6383387"/>
            <a:ext cx="3079935" cy="23544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GB" sz="930" b="1" dirty="0">
                <a:solidFill>
                  <a:schemeClr val="bg1"/>
                </a:solidFill>
              </a:rPr>
              <a:t>RISK OUTLOOK </a:t>
            </a:r>
            <a:r>
              <a:rPr lang="en-GB" sz="930" b="1" dirty="0">
                <a:solidFill>
                  <a:srgbClr val="DD2484"/>
                </a:solidFill>
              </a:rPr>
              <a:t>2024</a:t>
            </a:r>
            <a:r>
              <a:rPr lang="en-GB" sz="930" b="1" dirty="0">
                <a:solidFill>
                  <a:schemeClr val="bg1"/>
                </a:solidFill>
              </a:rPr>
              <a:t>   </a:t>
            </a:r>
            <a:r>
              <a:rPr lang="en-GB" sz="930" dirty="0">
                <a:solidFill>
                  <a:schemeClr val="bg1"/>
                </a:solidFill>
              </a:rPr>
              <a:t>|</a:t>
            </a:r>
            <a:endParaRPr lang="en-US" sz="930" dirty="0">
              <a:solidFill>
                <a:schemeClr val="bg1"/>
              </a:solidFill>
            </a:endParaRPr>
          </a:p>
        </p:txBody>
      </p:sp>
      <p:sp>
        <p:nvSpPr>
          <p:cNvPr id="52" name="Title Placeholder 17">
            <a:extLst>
              <a:ext uri="{FF2B5EF4-FFF2-40B4-BE49-F238E27FC236}">
                <a16:creationId xmlns:a16="http://schemas.microsoft.com/office/drawing/2014/main" id="{13825837-1BA5-198E-4334-DF4F7F7A9394}"/>
              </a:ext>
            </a:extLst>
          </p:cNvPr>
          <p:cNvSpPr>
            <a:spLocks noGrp="1"/>
          </p:cNvSpPr>
          <p:nvPr>
            <p:ph type="title" hasCustomPrompt="1"/>
          </p:nvPr>
        </p:nvSpPr>
        <p:spPr>
          <a:xfrm>
            <a:off x="4587141" y="485775"/>
            <a:ext cx="7166802" cy="911225"/>
          </a:xfrm>
          <a:prstGeom prst="rect">
            <a:avLst/>
          </a:prstGeom>
        </p:spPr>
        <p:txBody>
          <a:bodyPr vert="horz" lIns="91440" tIns="45720" rIns="91440" bIns="45720" rtlCol="0" anchor="ctr">
            <a:normAutofit/>
          </a:bodyPr>
          <a:lstStyle>
            <a:lvl1pPr algn="r">
              <a:lnSpc>
                <a:spcPts val="4500"/>
              </a:lnSpc>
              <a:defRPr sz="3600" b="1" i="0">
                <a:solidFill>
                  <a:schemeClr val="bg1"/>
                </a:solidFill>
                <a:latin typeface="Arial Black" panose="020B0604020202020204" pitchFamily="34" charset="0"/>
                <a:cs typeface="Arial Black" panose="020B0604020202020204" pitchFamily="34" charset="0"/>
              </a:defRPr>
            </a:lvl1pPr>
          </a:lstStyle>
          <a:p>
            <a:r>
              <a:rPr lang="en-GB" dirty="0"/>
              <a:t>HEADING</a:t>
            </a:r>
            <a:endParaRPr lang="en-US" dirty="0"/>
          </a:p>
        </p:txBody>
      </p:sp>
      <p:pic>
        <p:nvPicPr>
          <p:cNvPr id="53" name="Picture 52" descr="A picture containing drawing&#10;&#10;Description automatically generated">
            <a:extLst>
              <a:ext uri="{FF2B5EF4-FFF2-40B4-BE49-F238E27FC236}">
                <a16:creationId xmlns:a16="http://schemas.microsoft.com/office/drawing/2014/main" id="{5D26AC54-52E4-A490-C765-B4412753D62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04801" y="184366"/>
            <a:ext cx="2267711" cy="1536181"/>
          </a:xfrm>
          <a:prstGeom prst="rect">
            <a:avLst/>
          </a:prstGeom>
        </p:spPr>
      </p:pic>
      <p:cxnSp>
        <p:nvCxnSpPr>
          <p:cNvPr id="62" name="Straight Connector 61">
            <a:extLst>
              <a:ext uri="{FF2B5EF4-FFF2-40B4-BE49-F238E27FC236}">
                <a16:creationId xmlns:a16="http://schemas.microsoft.com/office/drawing/2014/main" id="{8E39E6B8-7263-4DC2-71F1-F9597CFA3FED}"/>
              </a:ext>
            </a:extLst>
          </p:cNvPr>
          <p:cNvCxnSpPr>
            <a:cxnSpLocks/>
          </p:cNvCxnSpPr>
          <p:nvPr userDrawn="1"/>
        </p:nvCxnSpPr>
        <p:spPr>
          <a:xfrm>
            <a:off x="1843065" y="3483389"/>
            <a:ext cx="902783" cy="103616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EBAF3DF1-59B2-88AD-2B09-2838B80FA5B0}"/>
              </a:ext>
            </a:extLst>
          </p:cNvPr>
          <p:cNvCxnSpPr>
            <a:cxnSpLocks/>
          </p:cNvCxnSpPr>
          <p:nvPr userDrawn="1"/>
        </p:nvCxnSpPr>
        <p:spPr>
          <a:xfrm>
            <a:off x="1995465" y="3635789"/>
            <a:ext cx="581674" cy="1198843"/>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CE563FD-775F-5EAA-657A-2C041502BEDA}"/>
              </a:ext>
            </a:extLst>
          </p:cNvPr>
          <p:cNvCxnSpPr>
            <a:cxnSpLocks/>
          </p:cNvCxnSpPr>
          <p:nvPr userDrawn="1"/>
        </p:nvCxnSpPr>
        <p:spPr>
          <a:xfrm flipH="1">
            <a:off x="-65442" y="3351901"/>
            <a:ext cx="1682567" cy="2967963"/>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647706"/>
      </p:ext>
    </p:extLst>
  </p:cSld>
  <p:clrMapOvr>
    <a:masterClrMapping/>
  </p:clrMapOvr>
  <p:transition spd="slow">
    <p:wipe dir="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38_Title Slide">
    <p:bg>
      <p:bgPr>
        <a:solidFill>
          <a:schemeClr val="bg1"/>
        </a:solidFill>
        <a:effectLst/>
      </p:bgPr>
    </p:bg>
    <p:spTree>
      <p:nvGrpSpPr>
        <p:cNvPr id="1" name=""/>
        <p:cNvGrpSpPr/>
        <p:nvPr/>
      </p:nvGrpSpPr>
      <p:grpSpPr>
        <a:xfrm>
          <a:off x="0" y="0"/>
          <a:ext cx="0" cy="0"/>
          <a:chOff x="0" y="0"/>
          <a:chExt cx="0" cy="0"/>
        </a:xfrm>
      </p:grpSpPr>
      <p:pic>
        <p:nvPicPr>
          <p:cNvPr id="10" name="Picture 9" descr="A group of people raising their hands&#10;&#10;Description automatically generated">
            <a:extLst>
              <a:ext uri="{FF2B5EF4-FFF2-40B4-BE49-F238E27FC236}">
                <a16:creationId xmlns:a16="http://schemas.microsoft.com/office/drawing/2014/main" id="{FA0AD23D-502B-462A-3E0C-8E6D56125FA8}"/>
              </a:ext>
            </a:extLst>
          </p:cNvPr>
          <p:cNvPicPr>
            <a:picLocks noChangeAspect="1"/>
          </p:cNvPicPr>
          <p:nvPr userDrawn="1"/>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1954116" y="0"/>
            <a:ext cx="10287000" cy="6858000"/>
          </a:xfrm>
          <a:prstGeom prst="rect">
            <a:avLst/>
          </a:prstGeom>
        </p:spPr>
      </p:pic>
      <p:sp>
        <p:nvSpPr>
          <p:cNvPr id="15" name="object 19">
            <a:extLst>
              <a:ext uri="{FF2B5EF4-FFF2-40B4-BE49-F238E27FC236}">
                <a16:creationId xmlns:a16="http://schemas.microsoft.com/office/drawing/2014/main" id="{71F963E2-8E96-B5EB-52FA-2C82115B95C0}"/>
              </a:ext>
            </a:extLst>
          </p:cNvPr>
          <p:cNvSpPr txBox="1"/>
          <p:nvPr userDrawn="1"/>
        </p:nvSpPr>
        <p:spPr>
          <a:xfrm>
            <a:off x="360776" y="6318171"/>
            <a:ext cx="2864124" cy="289435"/>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br>
              <a:rPr lang="en-US" sz="932" b="1" i="0" dirty="0">
                <a:solidFill>
                  <a:srgbClr val="FFFFFF"/>
                </a:solidFill>
                <a:latin typeface="Arial" panose="020B0604020202020204" pitchFamily="34" charset="0"/>
                <a:cs typeface="Arial" panose="020B0604020202020204" pitchFamily="34" charset="0"/>
              </a:rPr>
            </a:b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grpSp>
        <p:nvGrpSpPr>
          <p:cNvPr id="11" name="Group 47">
            <a:extLst>
              <a:ext uri="{FF2B5EF4-FFF2-40B4-BE49-F238E27FC236}">
                <a16:creationId xmlns:a16="http://schemas.microsoft.com/office/drawing/2014/main" id="{63C1146E-F13C-5C87-B2B4-A5B3A257696E}"/>
              </a:ext>
            </a:extLst>
          </p:cNvPr>
          <p:cNvGrpSpPr>
            <a:grpSpLocks/>
          </p:cNvGrpSpPr>
          <p:nvPr userDrawn="1"/>
        </p:nvGrpSpPr>
        <p:grpSpPr bwMode="auto">
          <a:xfrm>
            <a:off x="-1487759" y="1"/>
            <a:ext cx="723900" cy="4360335"/>
            <a:chOff x="-746567" y="159231"/>
            <a:chExt cx="544011" cy="3269769"/>
          </a:xfrm>
        </p:grpSpPr>
        <p:sp>
          <p:nvSpPr>
            <p:cNvPr id="12" name="Rectangle: Rounded Corners 48">
              <a:extLst>
                <a:ext uri="{FF2B5EF4-FFF2-40B4-BE49-F238E27FC236}">
                  <a16:creationId xmlns:a16="http://schemas.microsoft.com/office/drawing/2014/main" id="{645D4DB8-13EA-7F06-58C7-1472198B324F}"/>
                </a:ext>
              </a:extLst>
            </p:cNvPr>
            <p:cNvSpPr>
              <a:spLocks noChangeArrowheads="1"/>
            </p:cNvSpPr>
            <p:nvPr userDrawn="1"/>
          </p:nvSpPr>
          <p:spPr bwMode="auto">
            <a:xfrm>
              <a:off x="-746567" y="1279841"/>
              <a:ext cx="544011" cy="469831"/>
            </a:xfrm>
            <a:prstGeom prst="roundRect">
              <a:avLst>
                <a:gd name="adj" fmla="val 16667"/>
              </a:avLst>
            </a:prstGeom>
            <a:solidFill>
              <a:srgbClr val="2F469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3" name="Rectangle: Rounded Corners 49">
              <a:extLst>
                <a:ext uri="{FF2B5EF4-FFF2-40B4-BE49-F238E27FC236}">
                  <a16:creationId xmlns:a16="http://schemas.microsoft.com/office/drawing/2014/main" id="{A058C92E-FF0F-7C50-CDBD-8698BB2D113D}"/>
                </a:ext>
              </a:extLst>
            </p:cNvPr>
            <p:cNvSpPr>
              <a:spLocks noChangeArrowheads="1"/>
            </p:cNvSpPr>
            <p:nvPr userDrawn="1"/>
          </p:nvSpPr>
          <p:spPr bwMode="auto">
            <a:xfrm>
              <a:off x="-746567" y="1838559"/>
              <a:ext cx="544011" cy="469831"/>
            </a:xfrm>
            <a:prstGeom prst="roundRect">
              <a:avLst>
                <a:gd name="adj" fmla="val 16667"/>
              </a:avLst>
            </a:prstGeom>
            <a:solidFill>
              <a:srgbClr val="23276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4" name="Rectangle: Rounded Corners 50">
              <a:extLst>
                <a:ext uri="{FF2B5EF4-FFF2-40B4-BE49-F238E27FC236}">
                  <a16:creationId xmlns:a16="http://schemas.microsoft.com/office/drawing/2014/main" id="{7FCE8CB0-6A62-FD94-4A40-5B60343B353F}"/>
                </a:ext>
              </a:extLst>
            </p:cNvPr>
            <p:cNvSpPr>
              <a:spLocks noChangeArrowheads="1"/>
            </p:cNvSpPr>
            <p:nvPr userDrawn="1"/>
          </p:nvSpPr>
          <p:spPr bwMode="auto">
            <a:xfrm>
              <a:off x="-746567" y="2398865"/>
              <a:ext cx="544011" cy="469831"/>
            </a:xfrm>
            <a:prstGeom prst="roundRect">
              <a:avLst>
                <a:gd name="adj" fmla="val 16667"/>
              </a:avLst>
            </a:prstGeom>
            <a:solidFill>
              <a:srgbClr val="6988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6" name="Rectangle: Rounded Corners 51">
              <a:extLst>
                <a:ext uri="{FF2B5EF4-FFF2-40B4-BE49-F238E27FC236}">
                  <a16:creationId xmlns:a16="http://schemas.microsoft.com/office/drawing/2014/main" id="{ACA5717D-E4F0-41EF-7424-43AA519886BB}"/>
                </a:ext>
              </a:extLst>
            </p:cNvPr>
            <p:cNvSpPr>
              <a:spLocks noChangeArrowheads="1"/>
            </p:cNvSpPr>
            <p:nvPr userDrawn="1"/>
          </p:nvSpPr>
          <p:spPr bwMode="auto">
            <a:xfrm>
              <a:off x="-746567" y="2959169"/>
              <a:ext cx="544011" cy="469831"/>
            </a:xfrm>
            <a:prstGeom prst="roundRect">
              <a:avLst>
                <a:gd name="adj" fmla="val 16667"/>
              </a:avLst>
            </a:prstGeom>
            <a:solidFill>
              <a:srgbClr val="D1D7DA"/>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8" name="Rectangle: Rounded Corners 52">
              <a:extLst>
                <a:ext uri="{FF2B5EF4-FFF2-40B4-BE49-F238E27FC236}">
                  <a16:creationId xmlns:a16="http://schemas.microsoft.com/office/drawing/2014/main" id="{82AEB44E-D157-44D4-3DD8-652B8A396C49}"/>
                </a:ext>
              </a:extLst>
            </p:cNvPr>
            <p:cNvSpPr>
              <a:spLocks noChangeArrowheads="1"/>
            </p:cNvSpPr>
            <p:nvPr userDrawn="1"/>
          </p:nvSpPr>
          <p:spPr bwMode="auto">
            <a:xfrm>
              <a:off x="-746567" y="159231"/>
              <a:ext cx="544011" cy="469831"/>
            </a:xfrm>
            <a:prstGeom prst="roundRect">
              <a:avLst>
                <a:gd name="adj" fmla="val 16667"/>
              </a:avLst>
            </a:prstGeom>
            <a:solidFill>
              <a:srgbClr val="333333"/>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9" name="Rectangle: Rounded Corners 53">
              <a:extLst>
                <a:ext uri="{FF2B5EF4-FFF2-40B4-BE49-F238E27FC236}">
                  <a16:creationId xmlns:a16="http://schemas.microsoft.com/office/drawing/2014/main" id="{EBC60E3B-0F14-9B54-3467-64ABF35A142D}"/>
                </a:ext>
              </a:extLst>
            </p:cNvPr>
            <p:cNvSpPr>
              <a:spLocks noChangeArrowheads="1"/>
            </p:cNvSpPr>
            <p:nvPr userDrawn="1"/>
          </p:nvSpPr>
          <p:spPr bwMode="auto">
            <a:xfrm>
              <a:off x="-746567" y="719537"/>
              <a:ext cx="544011" cy="469831"/>
            </a:xfrm>
            <a:prstGeom prst="roundRect">
              <a:avLst>
                <a:gd name="adj" fmla="val 16667"/>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grpSp>
        <p:nvGrpSpPr>
          <p:cNvPr id="20" name="Group 54">
            <a:extLst>
              <a:ext uri="{FF2B5EF4-FFF2-40B4-BE49-F238E27FC236}">
                <a16:creationId xmlns:a16="http://schemas.microsoft.com/office/drawing/2014/main" id="{2352579C-7F1F-8F18-746F-DF98E0A5D6D2}"/>
              </a:ext>
            </a:extLst>
          </p:cNvPr>
          <p:cNvGrpSpPr>
            <a:grpSpLocks/>
          </p:cNvGrpSpPr>
          <p:nvPr userDrawn="1"/>
        </p:nvGrpSpPr>
        <p:grpSpPr bwMode="auto">
          <a:xfrm>
            <a:off x="-2406395" y="1"/>
            <a:ext cx="726016" cy="4360335"/>
            <a:chOff x="-746567" y="159231"/>
            <a:chExt cx="544011" cy="3269769"/>
          </a:xfrm>
        </p:grpSpPr>
        <p:sp>
          <p:nvSpPr>
            <p:cNvPr id="21" name="Rectangle: Rounded Corners 55">
              <a:extLst>
                <a:ext uri="{FF2B5EF4-FFF2-40B4-BE49-F238E27FC236}">
                  <a16:creationId xmlns:a16="http://schemas.microsoft.com/office/drawing/2014/main" id="{BA06BA0B-A805-79D5-CDEA-0D00603E2F77}"/>
                </a:ext>
              </a:extLst>
            </p:cNvPr>
            <p:cNvSpPr>
              <a:spLocks noChangeArrowheads="1"/>
            </p:cNvSpPr>
            <p:nvPr userDrawn="1"/>
          </p:nvSpPr>
          <p:spPr bwMode="auto">
            <a:xfrm>
              <a:off x="-746567" y="1279841"/>
              <a:ext cx="544011" cy="469831"/>
            </a:xfrm>
            <a:prstGeom prst="roundRect">
              <a:avLst>
                <a:gd name="adj" fmla="val 16667"/>
              </a:avLst>
            </a:prstGeom>
            <a:solidFill>
              <a:srgbClr val="00935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2" name="Rectangle: Rounded Corners 56">
              <a:extLst>
                <a:ext uri="{FF2B5EF4-FFF2-40B4-BE49-F238E27FC236}">
                  <a16:creationId xmlns:a16="http://schemas.microsoft.com/office/drawing/2014/main" id="{4FC1B9C9-C02C-48AE-7B43-43304D7B7341}"/>
                </a:ext>
              </a:extLst>
            </p:cNvPr>
            <p:cNvSpPr>
              <a:spLocks noChangeArrowheads="1"/>
            </p:cNvSpPr>
            <p:nvPr userDrawn="1"/>
          </p:nvSpPr>
          <p:spPr bwMode="auto">
            <a:xfrm>
              <a:off x="-746567" y="1838559"/>
              <a:ext cx="544011" cy="469831"/>
            </a:xfrm>
            <a:prstGeom prst="roundRect">
              <a:avLst>
                <a:gd name="adj" fmla="val 16667"/>
              </a:avLst>
            </a:prstGeom>
            <a:solidFill>
              <a:srgbClr val="6C206B"/>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4" name="Rectangle: Rounded Corners 57">
              <a:extLst>
                <a:ext uri="{FF2B5EF4-FFF2-40B4-BE49-F238E27FC236}">
                  <a16:creationId xmlns:a16="http://schemas.microsoft.com/office/drawing/2014/main" id="{4BFD4BB1-9C6A-DEEF-6AD5-B70D30A4D5C8}"/>
                </a:ext>
              </a:extLst>
            </p:cNvPr>
            <p:cNvSpPr>
              <a:spLocks noChangeArrowheads="1"/>
            </p:cNvSpPr>
            <p:nvPr userDrawn="1"/>
          </p:nvSpPr>
          <p:spPr bwMode="auto">
            <a:xfrm>
              <a:off x="-746567" y="2398865"/>
              <a:ext cx="544011" cy="469831"/>
            </a:xfrm>
            <a:prstGeom prst="roundRect">
              <a:avLst>
                <a:gd name="adj" fmla="val 16667"/>
              </a:avLst>
            </a:prstGeom>
            <a:solidFill>
              <a:srgbClr val="EF820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7" name="Rectangle: Rounded Corners 58">
              <a:extLst>
                <a:ext uri="{FF2B5EF4-FFF2-40B4-BE49-F238E27FC236}">
                  <a16:creationId xmlns:a16="http://schemas.microsoft.com/office/drawing/2014/main" id="{BFC43BDC-699E-020E-9BA6-E7A148EB3B76}"/>
                </a:ext>
              </a:extLst>
            </p:cNvPr>
            <p:cNvSpPr>
              <a:spLocks noChangeArrowheads="1"/>
            </p:cNvSpPr>
            <p:nvPr userDrawn="1"/>
          </p:nvSpPr>
          <p:spPr bwMode="auto">
            <a:xfrm>
              <a:off x="-746567" y="2959169"/>
              <a:ext cx="544011" cy="469831"/>
            </a:xfrm>
            <a:prstGeom prst="roundRect">
              <a:avLst>
                <a:gd name="adj" fmla="val 16667"/>
              </a:avLst>
            </a:prstGeom>
            <a:solidFill>
              <a:srgbClr val="D4002C"/>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8" name="Rectangle: Rounded Corners 59">
              <a:extLst>
                <a:ext uri="{FF2B5EF4-FFF2-40B4-BE49-F238E27FC236}">
                  <a16:creationId xmlns:a16="http://schemas.microsoft.com/office/drawing/2014/main" id="{DC32025F-8AEE-E9EB-9F7A-FD4BB6517B37}"/>
                </a:ext>
              </a:extLst>
            </p:cNvPr>
            <p:cNvSpPr>
              <a:spLocks noChangeArrowheads="1"/>
            </p:cNvSpPr>
            <p:nvPr userDrawn="1"/>
          </p:nvSpPr>
          <p:spPr bwMode="auto">
            <a:xfrm>
              <a:off x="-746567" y="159231"/>
              <a:ext cx="544011" cy="469831"/>
            </a:xfrm>
            <a:prstGeom prst="roundRect">
              <a:avLst>
                <a:gd name="adj" fmla="val 16667"/>
              </a:avLst>
            </a:prstGeom>
            <a:solidFill>
              <a:srgbClr val="FFD74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31" name="Rectangle: Rounded Corners 60">
              <a:extLst>
                <a:ext uri="{FF2B5EF4-FFF2-40B4-BE49-F238E27FC236}">
                  <a16:creationId xmlns:a16="http://schemas.microsoft.com/office/drawing/2014/main" id="{52CF5FC2-B37D-2C4E-7C46-33978EADBB03}"/>
                </a:ext>
              </a:extLst>
            </p:cNvPr>
            <p:cNvSpPr>
              <a:spLocks noChangeArrowheads="1"/>
            </p:cNvSpPr>
            <p:nvPr userDrawn="1"/>
          </p:nvSpPr>
          <p:spPr bwMode="auto">
            <a:xfrm>
              <a:off x="-746567" y="719537"/>
              <a:ext cx="544011" cy="469831"/>
            </a:xfrm>
            <a:prstGeom prst="roundRect">
              <a:avLst>
                <a:gd name="adj" fmla="val 16667"/>
              </a:avLst>
            </a:prstGeom>
            <a:solidFill>
              <a:srgbClr val="DD248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pic>
        <p:nvPicPr>
          <p:cNvPr id="3" name="Picture 2" descr="A picture containing drawing&#10;&#10;Description automatically generated">
            <a:extLst>
              <a:ext uri="{FF2B5EF4-FFF2-40B4-BE49-F238E27FC236}">
                <a16:creationId xmlns:a16="http://schemas.microsoft.com/office/drawing/2014/main" id="{F04C3A60-1918-AA36-120F-BB3C22D0419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8786" y="626535"/>
            <a:ext cx="2267711" cy="1536181"/>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54CF86-B0B2-2288-1985-FF51CB9D4C1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390" t="26075" r="3708" b="26694"/>
          <a:stretch/>
        </p:blipFill>
        <p:spPr>
          <a:xfrm>
            <a:off x="-9937" y="6071516"/>
            <a:ext cx="337930" cy="725557"/>
          </a:xfrm>
          <a:prstGeom prst="rect">
            <a:avLst/>
          </a:prstGeom>
        </p:spPr>
      </p:pic>
      <p:pic>
        <p:nvPicPr>
          <p:cNvPr id="8" name="Picture 7">
            <a:extLst>
              <a:ext uri="{FF2B5EF4-FFF2-40B4-BE49-F238E27FC236}">
                <a16:creationId xmlns:a16="http://schemas.microsoft.com/office/drawing/2014/main" id="{7E57A776-F6D9-F48C-CBFB-05135CA88C3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353" r="1353"/>
          <a:stretch/>
        </p:blipFill>
        <p:spPr>
          <a:xfrm>
            <a:off x="593" y="-6030"/>
            <a:ext cx="11887247" cy="6870059"/>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A2BEA72A-243E-6616-0588-3A1EAA6B048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8786" y="626535"/>
            <a:ext cx="2267711" cy="1536181"/>
          </a:xfrm>
          <a:prstGeom prst="rect">
            <a:avLst/>
          </a:prstGeom>
        </p:spPr>
      </p:pic>
      <p:sp>
        <p:nvSpPr>
          <p:cNvPr id="42" name="Text Placeholder 22">
            <a:extLst>
              <a:ext uri="{FF2B5EF4-FFF2-40B4-BE49-F238E27FC236}">
                <a16:creationId xmlns:a16="http://schemas.microsoft.com/office/drawing/2014/main" id="{1C36CF71-A9E2-2E6B-0241-DC6C94C00126}"/>
              </a:ext>
            </a:extLst>
          </p:cNvPr>
          <p:cNvSpPr>
            <a:spLocks noGrp="1"/>
          </p:cNvSpPr>
          <p:nvPr>
            <p:ph type="body" sz="quarter" idx="12" hasCustomPrompt="1"/>
          </p:nvPr>
        </p:nvSpPr>
        <p:spPr>
          <a:xfrm>
            <a:off x="360776" y="4046805"/>
            <a:ext cx="5372759" cy="1600960"/>
          </a:xfrm>
          <a:prstGeom prst="rect">
            <a:avLst/>
          </a:prstGeom>
        </p:spPr>
        <p:txBody>
          <a:bodyPr/>
          <a:lstStyle>
            <a:lvl1pPr>
              <a:defRPr sz="3600" b="1" i="0">
                <a:solidFill>
                  <a:schemeClr val="bg1"/>
                </a:solidFill>
                <a:latin typeface="Arial Black" panose="020B0604020202020204" pitchFamily="34" charset="0"/>
                <a:cs typeface="Arial Black" panose="020B0604020202020204" pitchFamily="34" charset="0"/>
              </a:defRPr>
            </a:lvl1pPr>
          </a:lstStyle>
          <a:p>
            <a:pPr lvl="0"/>
            <a:r>
              <a:rPr lang="en-GB" dirty="0"/>
              <a:t>PERCIEVED RISKS x PREPAREDNESS</a:t>
            </a:r>
            <a:endParaRPr lang="en-US" dirty="0"/>
          </a:p>
        </p:txBody>
      </p:sp>
      <p:sp>
        <p:nvSpPr>
          <p:cNvPr id="9" name="Text Placeholder 22">
            <a:extLst>
              <a:ext uri="{FF2B5EF4-FFF2-40B4-BE49-F238E27FC236}">
                <a16:creationId xmlns:a16="http://schemas.microsoft.com/office/drawing/2014/main" id="{B7BDBDB8-F779-2538-B035-DD5B70F1ED04}"/>
              </a:ext>
            </a:extLst>
          </p:cNvPr>
          <p:cNvSpPr>
            <a:spLocks noGrp="1"/>
          </p:cNvSpPr>
          <p:nvPr>
            <p:ph type="body" sz="quarter" idx="13" hasCustomPrompt="1"/>
          </p:nvPr>
        </p:nvSpPr>
        <p:spPr>
          <a:xfrm>
            <a:off x="357471" y="2725711"/>
            <a:ext cx="4661798" cy="1147063"/>
          </a:xfrm>
          <a:prstGeom prst="rect">
            <a:avLst/>
          </a:prstGeom>
        </p:spPr>
        <p:txBody>
          <a:bodyPr/>
          <a:lstStyle>
            <a:lvl1pPr>
              <a:defRPr sz="7200" b="1" i="0">
                <a:solidFill>
                  <a:srgbClr val="DD2484"/>
                </a:solidFill>
                <a:latin typeface="Arial Black" panose="020B0604020202020204" pitchFamily="34" charset="0"/>
                <a:cs typeface="Arial Black" panose="020B0604020202020204" pitchFamily="34" charset="0"/>
              </a:defRPr>
            </a:lvl1pPr>
          </a:lstStyle>
          <a:p>
            <a:pPr lvl="0"/>
            <a:r>
              <a:rPr lang="en-GB" dirty="0"/>
              <a:t>4.</a:t>
            </a:r>
            <a:endParaRPr lang="en-US" dirty="0"/>
          </a:p>
        </p:txBody>
      </p:sp>
      <p:sp>
        <p:nvSpPr>
          <p:cNvPr id="2" name="object 19">
            <a:extLst>
              <a:ext uri="{FF2B5EF4-FFF2-40B4-BE49-F238E27FC236}">
                <a16:creationId xmlns:a16="http://schemas.microsoft.com/office/drawing/2014/main" id="{C4B8C370-F3D9-484D-FFFD-C5FBE0C3D7C3}"/>
              </a:ext>
            </a:extLst>
          </p:cNvPr>
          <p:cNvSpPr txBox="1"/>
          <p:nvPr userDrawn="1"/>
        </p:nvSpPr>
        <p:spPr>
          <a:xfrm>
            <a:off x="416196" y="6206961"/>
            <a:ext cx="2864124" cy="289435"/>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br>
              <a:rPr lang="en-US" sz="932" b="1" i="0" dirty="0">
                <a:solidFill>
                  <a:srgbClr val="FFFFFF"/>
                </a:solidFill>
                <a:latin typeface="Arial" panose="020B0604020202020204" pitchFamily="34" charset="0"/>
                <a:cs typeface="Arial" panose="020B0604020202020204" pitchFamily="34" charset="0"/>
              </a:rPr>
            </a:b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pic>
        <p:nvPicPr>
          <p:cNvPr id="4" name="Picture 3" descr="A picture containing drawing&#10;&#10;Description automatically generated">
            <a:extLst>
              <a:ext uri="{FF2B5EF4-FFF2-40B4-BE49-F238E27FC236}">
                <a16:creationId xmlns:a16="http://schemas.microsoft.com/office/drawing/2014/main" id="{4B1E0E88-2CA6-70D5-753F-ED3D81D769D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79648" t="26075" r="3708" b="26694"/>
          <a:stretch/>
        </p:blipFill>
        <p:spPr>
          <a:xfrm>
            <a:off x="-27710" y="5960306"/>
            <a:ext cx="377421" cy="725557"/>
          </a:xfrm>
          <a:prstGeom prst="rect">
            <a:avLst/>
          </a:prstGeom>
        </p:spPr>
      </p:pic>
    </p:spTree>
    <p:extLst>
      <p:ext uri="{BB962C8B-B14F-4D97-AF65-F5344CB8AC3E}">
        <p14:creationId xmlns:p14="http://schemas.microsoft.com/office/powerpoint/2010/main" val="2716126963"/>
      </p:ext>
    </p:extLst>
  </p:cSld>
  <p:clrMapOvr>
    <a:masterClrMapping/>
  </p:clrMapOvr>
  <p:transition spd="slow">
    <p:wipe dir="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7_Title and Content">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ED8262DE-778B-4115-67E7-E50CD302E349}"/>
              </a:ext>
            </a:extLst>
          </p:cNvPr>
          <p:cNvGrpSpPr/>
          <p:nvPr userDrawn="1"/>
        </p:nvGrpSpPr>
        <p:grpSpPr>
          <a:xfrm>
            <a:off x="-1" y="1"/>
            <a:ext cx="12192001" cy="6868924"/>
            <a:chOff x="-1" y="0"/>
            <a:chExt cx="9144001" cy="5151693"/>
          </a:xfrm>
        </p:grpSpPr>
        <p:sp>
          <p:nvSpPr>
            <p:cNvPr id="21" name="Rectangle 20">
              <a:extLst>
                <a:ext uri="{FF2B5EF4-FFF2-40B4-BE49-F238E27FC236}">
                  <a16:creationId xmlns:a16="http://schemas.microsoft.com/office/drawing/2014/main" id="{88BD81DF-98EB-07A9-BCBD-E12342A7FF9D}"/>
                </a:ext>
              </a:extLst>
            </p:cNvPr>
            <p:cNvSpPr/>
            <p:nvPr/>
          </p:nvSpPr>
          <p:spPr>
            <a:xfrm>
              <a:off x="0" y="0"/>
              <a:ext cx="9144000" cy="5143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2" name="Picture 21">
              <a:extLst>
                <a:ext uri="{FF2B5EF4-FFF2-40B4-BE49-F238E27FC236}">
                  <a16:creationId xmlns:a16="http://schemas.microsoft.com/office/drawing/2014/main" id="{D0248BD3-E18D-D63F-621C-B0896D4E61E1}"/>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l="771" r="26767"/>
            <a:stretch/>
          </p:blipFill>
          <p:spPr>
            <a:xfrm>
              <a:off x="-1" y="0"/>
              <a:ext cx="7768127" cy="5151693"/>
            </a:xfrm>
            <a:prstGeom prst="rect">
              <a:avLst/>
            </a:prstGeom>
            <a:effectLst/>
          </p:spPr>
        </p:pic>
      </p:grpSp>
      <p:sp>
        <p:nvSpPr>
          <p:cNvPr id="14" name="Picture Placeholder 2">
            <a:extLst>
              <a:ext uri="{FF2B5EF4-FFF2-40B4-BE49-F238E27FC236}">
                <a16:creationId xmlns:a16="http://schemas.microsoft.com/office/drawing/2014/main" id="{97148BE4-B528-776E-BBDC-BD0740EE6D47}"/>
              </a:ext>
            </a:extLst>
          </p:cNvPr>
          <p:cNvSpPr>
            <a:spLocks noGrp="1"/>
          </p:cNvSpPr>
          <p:nvPr>
            <p:ph type="pic" sz="quarter" idx="14"/>
          </p:nvPr>
        </p:nvSpPr>
        <p:spPr>
          <a:xfrm flipH="1">
            <a:off x="7757288" y="4115"/>
            <a:ext cx="4439147" cy="6858000"/>
          </a:xfrm>
          <a:custGeom>
            <a:avLst/>
            <a:gdLst>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1667 w 10000"/>
              <a:gd name="connsiteY0" fmla="*/ 0 h 10000"/>
              <a:gd name="connsiteX1" fmla="*/ 10000 w 10000"/>
              <a:gd name="connsiteY1" fmla="*/ 0 h 10000"/>
              <a:gd name="connsiteX2" fmla="*/ 8333 w 10000"/>
              <a:gd name="connsiteY2" fmla="*/ 5000 h 10000"/>
              <a:gd name="connsiteX3" fmla="*/ 10000 w 10000"/>
              <a:gd name="connsiteY3" fmla="*/ 10000 h 10000"/>
              <a:gd name="connsiteX4" fmla="*/ 1667 w 10000"/>
              <a:gd name="connsiteY4" fmla="*/ 10000 h 10000"/>
              <a:gd name="connsiteX5" fmla="*/ 0 w 10000"/>
              <a:gd name="connsiteY5" fmla="*/ 5000 h 10000"/>
              <a:gd name="connsiteX6" fmla="*/ 1667 w 10000"/>
              <a:gd name="connsiteY6" fmla="*/ 0 h 10000"/>
              <a:gd name="connsiteX0" fmla="*/ 724 w 10564"/>
              <a:gd name="connsiteY0" fmla="*/ 0 h 10000"/>
              <a:gd name="connsiteX1" fmla="*/ 10564 w 10564"/>
              <a:gd name="connsiteY1" fmla="*/ 0 h 10000"/>
              <a:gd name="connsiteX2" fmla="*/ 8897 w 10564"/>
              <a:gd name="connsiteY2" fmla="*/ 5000 h 10000"/>
              <a:gd name="connsiteX3" fmla="*/ 10564 w 10564"/>
              <a:gd name="connsiteY3" fmla="*/ 10000 h 10000"/>
              <a:gd name="connsiteX4" fmla="*/ 2231 w 10564"/>
              <a:gd name="connsiteY4" fmla="*/ 10000 h 10000"/>
              <a:gd name="connsiteX5" fmla="*/ 564 w 10564"/>
              <a:gd name="connsiteY5" fmla="*/ 5000 h 10000"/>
              <a:gd name="connsiteX6" fmla="*/ 724 w 10564"/>
              <a:gd name="connsiteY6" fmla="*/ 0 h 10000"/>
              <a:gd name="connsiteX0" fmla="*/ 242 w 10082"/>
              <a:gd name="connsiteY0" fmla="*/ 0 h 10000"/>
              <a:gd name="connsiteX1" fmla="*/ 10082 w 10082"/>
              <a:gd name="connsiteY1" fmla="*/ 0 h 10000"/>
              <a:gd name="connsiteX2" fmla="*/ 8415 w 10082"/>
              <a:gd name="connsiteY2" fmla="*/ 5000 h 10000"/>
              <a:gd name="connsiteX3" fmla="*/ 10082 w 10082"/>
              <a:gd name="connsiteY3" fmla="*/ 10000 h 10000"/>
              <a:gd name="connsiteX4" fmla="*/ 1749 w 10082"/>
              <a:gd name="connsiteY4" fmla="*/ 10000 h 10000"/>
              <a:gd name="connsiteX5" fmla="*/ 82 w 10082"/>
              <a:gd name="connsiteY5" fmla="*/ 5000 h 10000"/>
              <a:gd name="connsiteX6" fmla="*/ 242 w 10082"/>
              <a:gd name="connsiteY6" fmla="*/ 0 h 10000"/>
              <a:gd name="connsiteX0" fmla="*/ 242 w 10082"/>
              <a:gd name="connsiteY0" fmla="*/ 0 h 10000"/>
              <a:gd name="connsiteX1" fmla="*/ 10082 w 10082"/>
              <a:gd name="connsiteY1" fmla="*/ 0 h 10000"/>
              <a:gd name="connsiteX2" fmla="*/ 8415 w 10082"/>
              <a:gd name="connsiteY2" fmla="*/ 5000 h 10000"/>
              <a:gd name="connsiteX3" fmla="*/ 10082 w 10082"/>
              <a:gd name="connsiteY3" fmla="*/ 10000 h 10000"/>
              <a:gd name="connsiteX4" fmla="*/ 1749 w 10082"/>
              <a:gd name="connsiteY4" fmla="*/ 10000 h 10000"/>
              <a:gd name="connsiteX5" fmla="*/ 82 w 10082"/>
              <a:gd name="connsiteY5" fmla="*/ 5000 h 10000"/>
              <a:gd name="connsiteX6" fmla="*/ 242 w 10082"/>
              <a:gd name="connsiteY6" fmla="*/ 0 h 10000"/>
              <a:gd name="connsiteX0" fmla="*/ 175 w 10015"/>
              <a:gd name="connsiteY0" fmla="*/ 0 h 10000"/>
              <a:gd name="connsiteX1" fmla="*/ 10015 w 10015"/>
              <a:gd name="connsiteY1" fmla="*/ 0 h 10000"/>
              <a:gd name="connsiteX2" fmla="*/ 8348 w 10015"/>
              <a:gd name="connsiteY2" fmla="*/ 5000 h 10000"/>
              <a:gd name="connsiteX3" fmla="*/ 10015 w 10015"/>
              <a:gd name="connsiteY3" fmla="*/ 10000 h 10000"/>
              <a:gd name="connsiteX4" fmla="*/ 0 w 10015"/>
              <a:gd name="connsiteY4" fmla="*/ 9985 h 10000"/>
              <a:gd name="connsiteX5" fmla="*/ 15 w 10015"/>
              <a:gd name="connsiteY5" fmla="*/ 5000 h 10000"/>
              <a:gd name="connsiteX6" fmla="*/ 175 w 10015"/>
              <a:gd name="connsiteY6" fmla="*/ 0 h 10000"/>
              <a:gd name="connsiteX0" fmla="*/ 22 w 10015"/>
              <a:gd name="connsiteY0" fmla="*/ 0 h 10000"/>
              <a:gd name="connsiteX1" fmla="*/ 10015 w 10015"/>
              <a:gd name="connsiteY1" fmla="*/ 0 h 10000"/>
              <a:gd name="connsiteX2" fmla="*/ 8348 w 10015"/>
              <a:gd name="connsiteY2" fmla="*/ 5000 h 10000"/>
              <a:gd name="connsiteX3" fmla="*/ 10015 w 10015"/>
              <a:gd name="connsiteY3" fmla="*/ 10000 h 10000"/>
              <a:gd name="connsiteX4" fmla="*/ 0 w 10015"/>
              <a:gd name="connsiteY4" fmla="*/ 9985 h 10000"/>
              <a:gd name="connsiteX5" fmla="*/ 15 w 10015"/>
              <a:gd name="connsiteY5" fmla="*/ 5000 h 10000"/>
              <a:gd name="connsiteX6" fmla="*/ 22 w 10015"/>
              <a:gd name="connsiteY6" fmla="*/ 0 h 10000"/>
              <a:gd name="connsiteX0" fmla="*/ 22 w 10015"/>
              <a:gd name="connsiteY0" fmla="*/ 0 h 10000"/>
              <a:gd name="connsiteX1" fmla="*/ 9578 w 10015"/>
              <a:gd name="connsiteY1" fmla="*/ 0 h 10000"/>
              <a:gd name="connsiteX2" fmla="*/ 8348 w 10015"/>
              <a:gd name="connsiteY2" fmla="*/ 5000 h 10000"/>
              <a:gd name="connsiteX3" fmla="*/ 10015 w 10015"/>
              <a:gd name="connsiteY3" fmla="*/ 10000 h 10000"/>
              <a:gd name="connsiteX4" fmla="*/ 0 w 10015"/>
              <a:gd name="connsiteY4" fmla="*/ 9985 h 10000"/>
              <a:gd name="connsiteX5" fmla="*/ 15 w 10015"/>
              <a:gd name="connsiteY5" fmla="*/ 5000 h 10000"/>
              <a:gd name="connsiteX6" fmla="*/ 22 w 10015"/>
              <a:gd name="connsiteY6" fmla="*/ 0 h 10000"/>
              <a:gd name="connsiteX0" fmla="*/ 22 w 10015"/>
              <a:gd name="connsiteY0" fmla="*/ 0 h 10000"/>
              <a:gd name="connsiteX1" fmla="*/ 9578 w 10015"/>
              <a:gd name="connsiteY1" fmla="*/ 0 h 10000"/>
              <a:gd name="connsiteX2" fmla="*/ 8304 w 10015"/>
              <a:gd name="connsiteY2" fmla="*/ 6378 h 10000"/>
              <a:gd name="connsiteX3" fmla="*/ 10015 w 10015"/>
              <a:gd name="connsiteY3" fmla="*/ 10000 h 10000"/>
              <a:gd name="connsiteX4" fmla="*/ 0 w 10015"/>
              <a:gd name="connsiteY4" fmla="*/ 9985 h 10000"/>
              <a:gd name="connsiteX5" fmla="*/ 15 w 10015"/>
              <a:gd name="connsiteY5" fmla="*/ 5000 h 10000"/>
              <a:gd name="connsiteX6" fmla="*/ 22 w 10015"/>
              <a:gd name="connsiteY6" fmla="*/ 0 h 10000"/>
              <a:gd name="connsiteX0" fmla="*/ 22 w 9578"/>
              <a:gd name="connsiteY0" fmla="*/ 0 h 10000"/>
              <a:gd name="connsiteX1" fmla="*/ 9578 w 9578"/>
              <a:gd name="connsiteY1" fmla="*/ 0 h 10000"/>
              <a:gd name="connsiteX2" fmla="*/ 8304 w 9578"/>
              <a:gd name="connsiteY2" fmla="*/ 6378 h 10000"/>
              <a:gd name="connsiteX3" fmla="*/ 9185 w 9578"/>
              <a:gd name="connsiteY3" fmla="*/ 10000 h 10000"/>
              <a:gd name="connsiteX4" fmla="*/ 0 w 9578"/>
              <a:gd name="connsiteY4" fmla="*/ 9985 h 10000"/>
              <a:gd name="connsiteX5" fmla="*/ 15 w 9578"/>
              <a:gd name="connsiteY5" fmla="*/ 5000 h 10000"/>
              <a:gd name="connsiteX6" fmla="*/ 22 w 9578"/>
              <a:gd name="connsiteY6" fmla="*/ 0 h 10000"/>
              <a:gd name="connsiteX0" fmla="*/ 23 w 10000"/>
              <a:gd name="connsiteY0" fmla="*/ 0 h 10000"/>
              <a:gd name="connsiteX1" fmla="*/ 10000 w 10000"/>
              <a:gd name="connsiteY1" fmla="*/ 0 h 10000"/>
              <a:gd name="connsiteX2" fmla="*/ 8670 w 10000"/>
              <a:gd name="connsiteY2" fmla="*/ 6378 h 10000"/>
              <a:gd name="connsiteX3" fmla="*/ 9590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24 w 10000"/>
              <a:gd name="connsiteY2" fmla="*/ 5237 h 10000"/>
              <a:gd name="connsiteX3" fmla="*/ 9590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24 w 10000"/>
              <a:gd name="connsiteY2" fmla="*/ 5237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829 w 10000"/>
              <a:gd name="connsiteY2" fmla="*/ 394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829 w 10000"/>
              <a:gd name="connsiteY2" fmla="*/ 394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829 w 10000"/>
              <a:gd name="connsiteY2" fmla="*/ 394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567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0 h 10000"/>
              <a:gd name="connsiteX2" fmla="*/ 8647 w 10000"/>
              <a:gd name="connsiteY2" fmla="*/ 4718 h 10000"/>
              <a:gd name="connsiteX3" fmla="*/ 9476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9952"/>
              <a:gd name="connsiteY0" fmla="*/ 0 h 10000"/>
              <a:gd name="connsiteX1" fmla="*/ 9952 w 9952"/>
              <a:gd name="connsiteY1" fmla="*/ 6 h 10000"/>
              <a:gd name="connsiteX2" fmla="*/ 8647 w 9952"/>
              <a:gd name="connsiteY2" fmla="*/ 4718 h 10000"/>
              <a:gd name="connsiteX3" fmla="*/ 9476 w 9952"/>
              <a:gd name="connsiteY3" fmla="*/ 10000 h 10000"/>
              <a:gd name="connsiteX4" fmla="*/ 0 w 9952"/>
              <a:gd name="connsiteY4" fmla="*/ 9985 h 10000"/>
              <a:gd name="connsiteX5" fmla="*/ 16 w 9952"/>
              <a:gd name="connsiteY5" fmla="*/ 5000 h 10000"/>
              <a:gd name="connsiteX6" fmla="*/ 23 w 9952"/>
              <a:gd name="connsiteY6" fmla="*/ 0 h 10000"/>
              <a:gd name="connsiteX0" fmla="*/ 23 w 10000"/>
              <a:gd name="connsiteY0" fmla="*/ 0 h 10000"/>
              <a:gd name="connsiteX1" fmla="*/ 10000 w 10000"/>
              <a:gd name="connsiteY1" fmla="*/ 6 h 10000"/>
              <a:gd name="connsiteX2" fmla="*/ 8689 w 10000"/>
              <a:gd name="connsiteY2" fmla="*/ 4718 h 10000"/>
              <a:gd name="connsiteX3" fmla="*/ 9522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6 h 10000"/>
              <a:gd name="connsiteX2" fmla="*/ 8689 w 10000"/>
              <a:gd name="connsiteY2" fmla="*/ 4718 h 10000"/>
              <a:gd name="connsiteX3" fmla="*/ 9522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6 h 10000"/>
              <a:gd name="connsiteX2" fmla="*/ 8689 w 10000"/>
              <a:gd name="connsiteY2" fmla="*/ 4718 h 10000"/>
              <a:gd name="connsiteX3" fmla="*/ 9522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0"/>
              <a:gd name="connsiteX1" fmla="*/ 10000 w 10000"/>
              <a:gd name="connsiteY1" fmla="*/ 6 h 10000"/>
              <a:gd name="connsiteX2" fmla="*/ 8689 w 10000"/>
              <a:gd name="connsiteY2" fmla="*/ 4718 h 10000"/>
              <a:gd name="connsiteX3" fmla="*/ 9522 w 10000"/>
              <a:gd name="connsiteY3" fmla="*/ 10000 h 10000"/>
              <a:gd name="connsiteX4" fmla="*/ 0 w 10000"/>
              <a:gd name="connsiteY4" fmla="*/ 9985 h 10000"/>
              <a:gd name="connsiteX5" fmla="*/ 16 w 10000"/>
              <a:gd name="connsiteY5" fmla="*/ 5000 h 10000"/>
              <a:gd name="connsiteX6" fmla="*/ 23 w 10000"/>
              <a:gd name="connsiteY6" fmla="*/ 0 h 10000"/>
              <a:gd name="connsiteX0" fmla="*/ 23 w 10000"/>
              <a:gd name="connsiteY0" fmla="*/ 0 h 10006"/>
              <a:gd name="connsiteX1" fmla="*/ 10000 w 10000"/>
              <a:gd name="connsiteY1" fmla="*/ 6 h 10006"/>
              <a:gd name="connsiteX2" fmla="*/ 8689 w 10000"/>
              <a:gd name="connsiteY2" fmla="*/ 4718 h 10006"/>
              <a:gd name="connsiteX3" fmla="*/ 9493 w 10000"/>
              <a:gd name="connsiteY3" fmla="*/ 10006 h 10006"/>
              <a:gd name="connsiteX4" fmla="*/ 0 w 10000"/>
              <a:gd name="connsiteY4" fmla="*/ 9985 h 10006"/>
              <a:gd name="connsiteX5" fmla="*/ 16 w 10000"/>
              <a:gd name="connsiteY5" fmla="*/ 5000 h 10006"/>
              <a:gd name="connsiteX6" fmla="*/ 23 w 10000"/>
              <a:gd name="connsiteY6" fmla="*/ 0 h 10006"/>
              <a:gd name="connsiteX0" fmla="*/ 23 w 10000"/>
              <a:gd name="connsiteY0" fmla="*/ 0 h 10006"/>
              <a:gd name="connsiteX1" fmla="*/ 10000 w 10000"/>
              <a:gd name="connsiteY1" fmla="*/ 6 h 10006"/>
              <a:gd name="connsiteX2" fmla="*/ 8689 w 10000"/>
              <a:gd name="connsiteY2" fmla="*/ 4718 h 10006"/>
              <a:gd name="connsiteX3" fmla="*/ 9493 w 10000"/>
              <a:gd name="connsiteY3" fmla="*/ 10006 h 10006"/>
              <a:gd name="connsiteX4" fmla="*/ 0 w 10000"/>
              <a:gd name="connsiteY4" fmla="*/ 9985 h 10006"/>
              <a:gd name="connsiteX5" fmla="*/ 16 w 10000"/>
              <a:gd name="connsiteY5" fmla="*/ 5000 h 10006"/>
              <a:gd name="connsiteX6" fmla="*/ 23 w 10000"/>
              <a:gd name="connsiteY6" fmla="*/ 0 h 10006"/>
              <a:gd name="connsiteX0" fmla="*/ 33 w 10010"/>
              <a:gd name="connsiteY0" fmla="*/ 0 h 10006"/>
              <a:gd name="connsiteX1" fmla="*/ 10010 w 10010"/>
              <a:gd name="connsiteY1" fmla="*/ 6 h 10006"/>
              <a:gd name="connsiteX2" fmla="*/ 8699 w 10010"/>
              <a:gd name="connsiteY2" fmla="*/ 4718 h 10006"/>
              <a:gd name="connsiteX3" fmla="*/ 9503 w 10010"/>
              <a:gd name="connsiteY3" fmla="*/ 10006 h 10006"/>
              <a:gd name="connsiteX4" fmla="*/ 0 w 10010"/>
              <a:gd name="connsiteY4" fmla="*/ 9991 h 10006"/>
              <a:gd name="connsiteX5" fmla="*/ 26 w 10010"/>
              <a:gd name="connsiteY5" fmla="*/ 5000 h 10006"/>
              <a:gd name="connsiteX6" fmla="*/ 33 w 10010"/>
              <a:gd name="connsiteY6" fmla="*/ 0 h 10006"/>
              <a:gd name="connsiteX0" fmla="*/ 33 w 10010"/>
              <a:gd name="connsiteY0" fmla="*/ 0 h 10006"/>
              <a:gd name="connsiteX1" fmla="*/ 10010 w 10010"/>
              <a:gd name="connsiteY1" fmla="*/ 6 h 10006"/>
              <a:gd name="connsiteX2" fmla="*/ 8699 w 10010"/>
              <a:gd name="connsiteY2" fmla="*/ 4718 h 10006"/>
              <a:gd name="connsiteX3" fmla="*/ 9503 w 10010"/>
              <a:gd name="connsiteY3" fmla="*/ 10006 h 10006"/>
              <a:gd name="connsiteX4" fmla="*/ 0 w 10010"/>
              <a:gd name="connsiteY4" fmla="*/ 9991 h 10006"/>
              <a:gd name="connsiteX5" fmla="*/ 26 w 10010"/>
              <a:gd name="connsiteY5" fmla="*/ 5000 h 10006"/>
              <a:gd name="connsiteX6" fmla="*/ 33 w 10010"/>
              <a:gd name="connsiteY6" fmla="*/ 0 h 10006"/>
              <a:gd name="connsiteX0" fmla="*/ 14 w 10010"/>
              <a:gd name="connsiteY0" fmla="*/ 0 h 10000"/>
              <a:gd name="connsiteX1" fmla="*/ 10010 w 10010"/>
              <a:gd name="connsiteY1" fmla="*/ 0 h 10000"/>
              <a:gd name="connsiteX2" fmla="*/ 8699 w 10010"/>
              <a:gd name="connsiteY2" fmla="*/ 4712 h 10000"/>
              <a:gd name="connsiteX3" fmla="*/ 9503 w 10010"/>
              <a:gd name="connsiteY3" fmla="*/ 10000 h 10000"/>
              <a:gd name="connsiteX4" fmla="*/ 0 w 10010"/>
              <a:gd name="connsiteY4" fmla="*/ 9985 h 10000"/>
              <a:gd name="connsiteX5" fmla="*/ 26 w 10010"/>
              <a:gd name="connsiteY5" fmla="*/ 4994 h 10000"/>
              <a:gd name="connsiteX6" fmla="*/ 14 w 10010"/>
              <a:gd name="connsiteY6" fmla="*/ 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0" h="10000">
                <a:moveTo>
                  <a:pt x="14" y="0"/>
                </a:moveTo>
                <a:lnTo>
                  <a:pt x="10010" y="0"/>
                </a:lnTo>
                <a:cubicBezTo>
                  <a:pt x="9226" y="1509"/>
                  <a:pt x="8802" y="3070"/>
                  <a:pt x="8699" y="4712"/>
                </a:cubicBezTo>
                <a:cubicBezTo>
                  <a:pt x="8596" y="6354"/>
                  <a:pt x="8939" y="8694"/>
                  <a:pt x="9503" y="10000"/>
                </a:cubicBezTo>
                <a:lnTo>
                  <a:pt x="0" y="9985"/>
                </a:lnTo>
                <a:cubicBezTo>
                  <a:pt x="42" y="9985"/>
                  <a:pt x="24" y="6658"/>
                  <a:pt x="26" y="4994"/>
                </a:cubicBezTo>
                <a:cubicBezTo>
                  <a:pt x="28" y="3330"/>
                  <a:pt x="10" y="0"/>
                  <a:pt x="14" y="0"/>
                </a:cubicBezTo>
                <a:close/>
              </a:path>
            </a:pathLst>
          </a:custGeom>
        </p:spPr>
        <p:txBody>
          <a:bodyPr/>
          <a:lstStyle/>
          <a:p>
            <a:endParaRPr lang="en-US" dirty="0"/>
          </a:p>
        </p:txBody>
      </p:sp>
      <p:sp>
        <p:nvSpPr>
          <p:cNvPr id="10" name="object 19">
            <a:extLst>
              <a:ext uri="{FF2B5EF4-FFF2-40B4-BE49-F238E27FC236}">
                <a16:creationId xmlns:a16="http://schemas.microsoft.com/office/drawing/2014/main" id="{12E8B83A-F8D0-4D63-0929-D36732526601}"/>
              </a:ext>
            </a:extLst>
          </p:cNvPr>
          <p:cNvSpPr txBox="1"/>
          <p:nvPr userDrawn="1"/>
        </p:nvSpPr>
        <p:spPr>
          <a:xfrm>
            <a:off x="599454" y="6428113"/>
            <a:ext cx="2864124" cy="145999"/>
          </a:xfrm>
          <a:prstGeom prst="rect">
            <a:avLst/>
          </a:prstGeom>
        </p:spPr>
        <p:txBody>
          <a:bodyPr vert="horz" wrap="square" lIns="0" tIns="2537" rIns="0" bIns="0" rtlCol="0">
            <a:spAutoFit/>
          </a:bodyPr>
          <a:lstStyle/>
          <a:p>
            <a:pPr marL="16913">
              <a:spcBef>
                <a:spcPts val="20"/>
              </a:spcBef>
            </a:pPr>
            <a:r>
              <a:rPr sz="932" b="1" i="0" dirty="0">
                <a:solidFill>
                  <a:schemeClr val="bg1"/>
                </a:solidFill>
                <a:latin typeface="Arial" panose="020B0604020202020204" pitchFamily="34" charset="0"/>
                <a:cs typeface="Arial" panose="020B0604020202020204" pitchFamily="34" charset="0"/>
              </a:rPr>
              <a:t>WORLDWIDE</a:t>
            </a:r>
            <a:r>
              <a:rPr sz="932" b="1" i="0" spc="-27" dirty="0">
                <a:solidFill>
                  <a:schemeClr val="bg1"/>
                </a:solidFill>
                <a:latin typeface="Arial" panose="020B0604020202020204" pitchFamily="34" charset="0"/>
                <a:cs typeface="Arial" panose="020B0604020202020204" pitchFamily="34" charset="0"/>
              </a:rPr>
              <a:t> </a:t>
            </a:r>
            <a:r>
              <a:rPr sz="932" b="1" i="0" dirty="0">
                <a:solidFill>
                  <a:schemeClr val="bg1"/>
                </a:solidFill>
                <a:latin typeface="Arial" panose="020B0604020202020204" pitchFamily="34" charset="0"/>
                <a:cs typeface="Arial" panose="020B0604020202020204" pitchFamily="34" charset="0"/>
              </a:rPr>
              <a:t>REACH.</a:t>
            </a:r>
            <a:r>
              <a:rPr sz="932" b="1" i="0" spc="-27" dirty="0">
                <a:solidFill>
                  <a:schemeClr val="bg1"/>
                </a:solidFill>
                <a:latin typeface="Arial" panose="020B0604020202020204" pitchFamily="34" charset="0"/>
                <a:cs typeface="Arial" panose="020B0604020202020204" pitchFamily="34" charset="0"/>
              </a:rPr>
              <a:t> </a:t>
            </a:r>
            <a:r>
              <a:rPr sz="932" b="1" i="0" dirty="0">
                <a:solidFill>
                  <a:schemeClr val="bg1"/>
                </a:solidFill>
                <a:latin typeface="Arial" panose="020B0604020202020204" pitchFamily="34" charset="0"/>
                <a:cs typeface="Arial" panose="020B0604020202020204" pitchFamily="34" charset="0"/>
              </a:rPr>
              <a:t>HUMAN</a:t>
            </a:r>
            <a:r>
              <a:rPr sz="932" b="1" i="0" spc="-20" dirty="0">
                <a:solidFill>
                  <a:schemeClr val="bg1"/>
                </a:solidFill>
                <a:latin typeface="Arial" panose="020B0604020202020204" pitchFamily="34" charset="0"/>
                <a:cs typeface="Arial" panose="020B0604020202020204" pitchFamily="34" charset="0"/>
              </a:rPr>
              <a:t> </a:t>
            </a:r>
            <a:r>
              <a:rPr sz="932" b="1" i="0" spc="-13" dirty="0">
                <a:solidFill>
                  <a:schemeClr val="bg1"/>
                </a:solidFill>
                <a:latin typeface="Arial" panose="020B0604020202020204" pitchFamily="34" charset="0"/>
                <a:cs typeface="Arial" panose="020B0604020202020204" pitchFamily="34" charset="0"/>
              </a:rPr>
              <a:t>TOUCH.</a:t>
            </a:r>
            <a:endParaRPr sz="932" b="1" i="0" dirty="0">
              <a:solidFill>
                <a:schemeClr val="bg1"/>
              </a:solidFill>
              <a:latin typeface="Arial" panose="020B0604020202020204" pitchFamily="34" charset="0"/>
              <a:cs typeface="Arial" panose="020B0604020202020204" pitchFamily="34" charset="0"/>
            </a:endParaRPr>
          </a:p>
        </p:txBody>
      </p:sp>
      <p:sp>
        <p:nvSpPr>
          <p:cNvPr id="17" name="Holder 5">
            <a:extLst>
              <a:ext uri="{FF2B5EF4-FFF2-40B4-BE49-F238E27FC236}">
                <a16:creationId xmlns:a16="http://schemas.microsoft.com/office/drawing/2014/main" id="{3A9B7E4A-6D2D-8E50-DD3D-BCCD8BC388AC}"/>
              </a:ext>
            </a:extLst>
          </p:cNvPr>
          <p:cNvSpPr>
            <a:spLocks noGrp="1"/>
          </p:cNvSpPr>
          <p:nvPr>
            <p:ph type="sldNum" sz="quarter" idx="7"/>
          </p:nvPr>
        </p:nvSpPr>
        <p:spPr>
          <a:xfrm>
            <a:off x="11253325" y="6428113"/>
            <a:ext cx="279260" cy="146015"/>
          </a:xfrm>
          <a:prstGeom prst="rect">
            <a:avLst/>
          </a:prstGeom>
        </p:spPr>
        <p:txBody>
          <a:bodyPr lIns="0" tIns="0" rIns="0" bIns="0"/>
          <a:lstStyle>
            <a:lvl1pPr algn="r">
              <a:defRPr sz="1067" b="1" i="0">
                <a:solidFill>
                  <a:srgbClr val="232762"/>
                </a:solidFill>
                <a:latin typeface="Arial" panose="020B0604020202020204" pitchFamily="34" charset="0"/>
                <a:cs typeface="Arial" panose="020B0604020202020204" pitchFamily="34" charset="0"/>
              </a:defRPr>
            </a:lvl1pPr>
          </a:lstStyle>
          <a:p>
            <a:fld id="{B6F15528-21DE-4FAA-801E-634DDDAF4B2B}" type="slidenum">
              <a:rPr lang="en-NZ" smtClean="0"/>
              <a:pPr/>
              <a:t>‹#›</a:t>
            </a:fld>
            <a:endParaRPr lang="en-NZ" dirty="0"/>
          </a:p>
        </p:txBody>
      </p:sp>
      <p:sp>
        <p:nvSpPr>
          <p:cNvPr id="18" name="Text Placeholder 22">
            <a:extLst>
              <a:ext uri="{FF2B5EF4-FFF2-40B4-BE49-F238E27FC236}">
                <a16:creationId xmlns:a16="http://schemas.microsoft.com/office/drawing/2014/main" id="{E0382CF4-6357-9F16-F512-5BBB5983A02E}"/>
              </a:ext>
            </a:extLst>
          </p:cNvPr>
          <p:cNvSpPr>
            <a:spLocks noGrp="1"/>
          </p:cNvSpPr>
          <p:nvPr>
            <p:ph type="body" sz="quarter" idx="13" hasCustomPrompt="1"/>
          </p:nvPr>
        </p:nvSpPr>
        <p:spPr>
          <a:xfrm>
            <a:off x="463296" y="2006600"/>
            <a:ext cx="7095745" cy="312531"/>
          </a:xfrm>
          <a:prstGeom prst="rect">
            <a:avLst/>
          </a:prstGeom>
        </p:spPr>
        <p:txBody>
          <a:bodyPr/>
          <a:lstStyle>
            <a:lvl1pPr>
              <a:defRPr b="0" i="0">
                <a:solidFill>
                  <a:schemeClr val="bg1"/>
                </a:solidFill>
                <a:latin typeface="Arial" panose="020B0604020202020204" pitchFamily="34" charset="0"/>
                <a:cs typeface="Arial" panose="020B0604020202020204" pitchFamily="34" charset="0"/>
              </a:defRPr>
            </a:lvl1pPr>
          </a:lstStyle>
          <a:p>
            <a:pPr lvl="0"/>
            <a:r>
              <a:rPr lang="en-GB" dirty="0"/>
              <a:t> Body copy here</a:t>
            </a:r>
            <a:endParaRPr lang="en-US" dirty="0"/>
          </a:p>
        </p:txBody>
      </p:sp>
      <p:sp>
        <p:nvSpPr>
          <p:cNvPr id="19" name="Title Placeholder 17">
            <a:extLst>
              <a:ext uri="{FF2B5EF4-FFF2-40B4-BE49-F238E27FC236}">
                <a16:creationId xmlns:a16="http://schemas.microsoft.com/office/drawing/2014/main" id="{B018DEA3-0EA8-1B36-D800-4F6154D60A0E}"/>
              </a:ext>
            </a:extLst>
          </p:cNvPr>
          <p:cNvSpPr>
            <a:spLocks noGrp="1"/>
          </p:cNvSpPr>
          <p:nvPr>
            <p:ph type="title" hasCustomPrompt="1"/>
          </p:nvPr>
        </p:nvSpPr>
        <p:spPr>
          <a:xfrm>
            <a:off x="464459" y="230721"/>
            <a:ext cx="7064101" cy="1325033"/>
          </a:xfrm>
          <a:prstGeom prst="rect">
            <a:avLst/>
          </a:prstGeom>
        </p:spPr>
        <p:txBody>
          <a:bodyPr vert="horz" lIns="91440" tIns="45720" rIns="91440" bIns="45720" rtlCol="0" anchor="ctr">
            <a:normAutofit/>
          </a:bodyPr>
          <a:lstStyle>
            <a:lvl1pPr>
              <a:defRPr>
                <a:solidFill>
                  <a:schemeClr val="bg1"/>
                </a:solidFill>
              </a:defRPr>
            </a:lvl1pPr>
          </a:lstStyle>
          <a:p>
            <a:r>
              <a:rPr lang="en-GB" dirty="0"/>
              <a:t>Heading</a:t>
            </a:r>
            <a:endParaRPr lang="en-US" dirty="0"/>
          </a:p>
        </p:txBody>
      </p:sp>
      <p:sp>
        <p:nvSpPr>
          <p:cNvPr id="20" name="Text Placeholder 22">
            <a:extLst>
              <a:ext uri="{FF2B5EF4-FFF2-40B4-BE49-F238E27FC236}">
                <a16:creationId xmlns:a16="http://schemas.microsoft.com/office/drawing/2014/main" id="{D5BEBDE3-E8A8-20E1-A12E-B5107F274273}"/>
              </a:ext>
            </a:extLst>
          </p:cNvPr>
          <p:cNvSpPr>
            <a:spLocks noGrp="1"/>
          </p:cNvSpPr>
          <p:nvPr>
            <p:ph type="body" sz="quarter" idx="11" hasCustomPrompt="1"/>
          </p:nvPr>
        </p:nvSpPr>
        <p:spPr>
          <a:xfrm>
            <a:off x="463296" y="1409192"/>
            <a:ext cx="7085585" cy="346456"/>
          </a:xfrm>
          <a:prstGeom prst="rect">
            <a:avLst/>
          </a:prstGeom>
        </p:spPr>
        <p:txBody>
          <a:bodyPr/>
          <a:lstStyle>
            <a:lvl1pPr>
              <a:defRPr sz="1733" b="1" i="0">
                <a:solidFill>
                  <a:srgbClr val="6988C0"/>
                </a:solidFill>
                <a:latin typeface="Arial" panose="020B0604020202020204" pitchFamily="34" charset="0"/>
                <a:cs typeface="Arial" panose="020B0604020202020204" pitchFamily="34" charset="0"/>
              </a:defRPr>
            </a:lvl1pPr>
          </a:lstStyle>
          <a:p>
            <a:pPr lvl="0"/>
            <a:r>
              <a:rPr lang="en-GB" dirty="0"/>
              <a:t>SUBHEADING</a:t>
            </a:r>
            <a:endParaRPr lang="en-US" dirty="0"/>
          </a:p>
        </p:txBody>
      </p:sp>
    </p:spTree>
    <p:extLst>
      <p:ext uri="{BB962C8B-B14F-4D97-AF65-F5344CB8AC3E}">
        <p14:creationId xmlns:p14="http://schemas.microsoft.com/office/powerpoint/2010/main" val="3650213045"/>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Slide (White)">
    <p:spTree>
      <p:nvGrpSpPr>
        <p:cNvPr id="1" name=""/>
        <p:cNvGrpSpPr/>
        <p:nvPr/>
      </p:nvGrpSpPr>
      <p:grpSpPr>
        <a:xfrm>
          <a:off x="0" y="0"/>
          <a:ext cx="0" cy="0"/>
          <a:chOff x="0" y="0"/>
          <a:chExt cx="0" cy="0"/>
        </a:xfrm>
      </p:grpSpPr>
      <p:sp>
        <p:nvSpPr>
          <p:cNvPr id="4" name="Title 1"/>
          <p:cNvSpPr>
            <a:spLocks noGrp="1"/>
          </p:cNvSpPr>
          <p:nvPr>
            <p:ph type="ctrTitle"/>
          </p:nvPr>
        </p:nvSpPr>
        <p:spPr>
          <a:xfrm>
            <a:off x="912286" y="1000021"/>
            <a:ext cx="8977673" cy="1894075"/>
          </a:xfrm>
          <a:prstGeom prst="rect">
            <a:avLst/>
          </a:prstGeom>
        </p:spPr>
        <p:txBody>
          <a:bodyPr lIns="91438" tIns="45719" rIns="91438" bIns="45719"/>
          <a:lstStyle>
            <a:lvl1pPr>
              <a:defRPr sz="3600" cap="all" baseline="0">
                <a:solidFill>
                  <a:schemeClr val="tx2"/>
                </a:solidFill>
              </a:defRPr>
            </a:lvl1p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C33A279B-040F-4C21-9852-C3F764A0C1D9}"/>
              </a:ext>
            </a:extLst>
          </p:cNvPr>
          <p:cNvSpPr>
            <a:spLocks noGrp="1"/>
          </p:cNvSpPr>
          <p:nvPr>
            <p:ph type="body" sz="quarter" idx="10"/>
          </p:nvPr>
        </p:nvSpPr>
        <p:spPr>
          <a:xfrm>
            <a:off x="944308" y="1539243"/>
            <a:ext cx="6013451" cy="646112"/>
          </a:xfrm>
          <a:prstGeom prst="rect">
            <a:avLst/>
          </a:prstGeom>
        </p:spPr>
        <p:txBody>
          <a:bodyPr lIns="91438" tIns="45719" rIns="91438" bIns="45719"/>
          <a:lstStyle>
            <a:lvl1pPr>
              <a:defRPr cap="all" baseline="0">
                <a:solidFill>
                  <a:schemeClr val="accent5"/>
                </a:solidFill>
                <a:latin typeface="Arial Black" panose="020B0A04020102020204" pitchFamily="34" charset="0"/>
              </a:defRPr>
            </a:lvl1pPr>
          </a:lstStyle>
          <a:p>
            <a:pPr lvl="0"/>
            <a:r>
              <a:rPr lang="en-US" dirty="0"/>
              <a:t>Edit Master text styles</a:t>
            </a:r>
          </a:p>
        </p:txBody>
      </p:sp>
    </p:spTree>
    <p:extLst>
      <p:ext uri="{BB962C8B-B14F-4D97-AF65-F5344CB8AC3E}">
        <p14:creationId xmlns:p14="http://schemas.microsoft.com/office/powerpoint/2010/main" val="3104680212"/>
      </p:ext>
    </p:extLst>
  </p:cSld>
  <p:clrMapOvr>
    <a:masterClrMapping/>
  </p:clrMapOvr>
  <p:transition spd="med">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32_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7EA661-B14B-0C40-7F45-158CE4FEBC2E}"/>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l="4926" r="4926"/>
          <a:stretch/>
        </p:blipFill>
        <p:spPr>
          <a:xfrm>
            <a:off x="3929449" y="-12059"/>
            <a:ext cx="8262551" cy="6870060"/>
          </a:xfrm>
          <a:prstGeom prst="rect">
            <a:avLst/>
          </a:prstGeom>
        </p:spPr>
      </p:pic>
      <p:sp>
        <p:nvSpPr>
          <p:cNvPr id="15" name="object 19">
            <a:extLst>
              <a:ext uri="{FF2B5EF4-FFF2-40B4-BE49-F238E27FC236}">
                <a16:creationId xmlns:a16="http://schemas.microsoft.com/office/drawing/2014/main" id="{71F963E2-8E96-B5EB-52FA-2C82115B95C0}"/>
              </a:ext>
            </a:extLst>
          </p:cNvPr>
          <p:cNvSpPr txBox="1"/>
          <p:nvPr userDrawn="1"/>
        </p:nvSpPr>
        <p:spPr>
          <a:xfrm>
            <a:off x="360776" y="6318171"/>
            <a:ext cx="2864124" cy="289435"/>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br>
              <a:rPr lang="en-US" sz="932" b="1" i="0" dirty="0">
                <a:solidFill>
                  <a:srgbClr val="FFFFFF"/>
                </a:solidFill>
                <a:latin typeface="Arial" panose="020B0604020202020204" pitchFamily="34" charset="0"/>
                <a:cs typeface="Arial" panose="020B0604020202020204" pitchFamily="34" charset="0"/>
              </a:rPr>
            </a:b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grpSp>
        <p:nvGrpSpPr>
          <p:cNvPr id="11" name="Group 47">
            <a:extLst>
              <a:ext uri="{FF2B5EF4-FFF2-40B4-BE49-F238E27FC236}">
                <a16:creationId xmlns:a16="http://schemas.microsoft.com/office/drawing/2014/main" id="{63C1146E-F13C-5C87-B2B4-A5B3A257696E}"/>
              </a:ext>
            </a:extLst>
          </p:cNvPr>
          <p:cNvGrpSpPr>
            <a:grpSpLocks/>
          </p:cNvGrpSpPr>
          <p:nvPr userDrawn="1"/>
        </p:nvGrpSpPr>
        <p:grpSpPr bwMode="auto">
          <a:xfrm>
            <a:off x="-1487759" y="1"/>
            <a:ext cx="723900" cy="4360335"/>
            <a:chOff x="-746567" y="159231"/>
            <a:chExt cx="544011" cy="3269769"/>
          </a:xfrm>
        </p:grpSpPr>
        <p:sp>
          <p:nvSpPr>
            <p:cNvPr id="12" name="Rectangle: Rounded Corners 48">
              <a:extLst>
                <a:ext uri="{FF2B5EF4-FFF2-40B4-BE49-F238E27FC236}">
                  <a16:creationId xmlns:a16="http://schemas.microsoft.com/office/drawing/2014/main" id="{645D4DB8-13EA-7F06-58C7-1472198B324F}"/>
                </a:ext>
              </a:extLst>
            </p:cNvPr>
            <p:cNvSpPr>
              <a:spLocks noChangeArrowheads="1"/>
            </p:cNvSpPr>
            <p:nvPr userDrawn="1"/>
          </p:nvSpPr>
          <p:spPr bwMode="auto">
            <a:xfrm>
              <a:off x="-746567" y="1279841"/>
              <a:ext cx="544011" cy="469831"/>
            </a:xfrm>
            <a:prstGeom prst="roundRect">
              <a:avLst>
                <a:gd name="adj" fmla="val 16667"/>
              </a:avLst>
            </a:prstGeom>
            <a:solidFill>
              <a:srgbClr val="2F469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3" name="Rectangle: Rounded Corners 49">
              <a:extLst>
                <a:ext uri="{FF2B5EF4-FFF2-40B4-BE49-F238E27FC236}">
                  <a16:creationId xmlns:a16="http://schemas.microsoft.com/office/drawing/2014/main" id="{A058C92E-FF0F-7C50-CDBD-8698BB2D113D}"/>
                </a:ext>
              </a:extLst>
            </p:cNvPr>
            <p:cNvSpPr>
              <a:spLocks noChangeArrowheads="1"/>
            </p:cNvSpPr>
            <p:nvPr userDrawn="1"/>
          </p:nvSpPr>
          <p:spPr bwMode="auto">
            <a:xfrm>
              <a:off x="-746567" y="1838559"/>
              <a:ext cx="544011" cy="469831"/>
            </a:xfrm>
            <a:prstGeom prst="roundRect">
              <a:avLst>
                <a:gd name="adj" fmla="val 16667"/>
              </a:avLst>
            </a:prstGeom>
            <a:solidFill>
              <a:srgbClr val="23276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4" name="Rectangle: Rounded Corners 50">
              <a:extLst>
                <a:ext uri="{FF2B5EF4-FFF2-40B4-BE49-F238E27FC236}">
                  <a16:creationId xmlns:a16="http://schemas.microsoft.com/office/drawing/2014/main" id="{7FCE8CB0-6A62-FD94-4A40-5B60343B353F}"/>
                </a:ext>
              </a:extLst>
            </p:cNvPr>
            <p:cNvSpPr>
              <a:spLocks noChangeArrowheads="1"/>
            </p:cNvSpPr>
            <p:nvPr userDrawn="1"/>
          </p:nvSpPr>
          <p:spPr bwMode="auto">
            <a:xfrm>
              <a:off x="-746567" y="2398865"/>
              <a:ext cx="544011" cy="469831"/>
            </a:xfrm>
            <a:prstGeom prst="roundRect">
              <a:avLst>
                <a:gd name="adj" fmla="val 16667"/>
              </a:avLst>
            </a:prstGeom>
            <a:solidFill>
              <a:srgbClr val="6988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6" name="Rectangle: Rounded Corners 51">
              <a:extLst>
                <a:ext uri="{FF2B5EF4-FFF2-40B4-BE49-F238E27FC236}">
                  <a16:creationId xmlns:a16="http://schemas.microsoft.com/office/drawing/2014/main" id="{ACA5717D-E4F0-41EF-7424-43AA519886BB}"/>
                </a:ext>
              </a:extLst>
            </p:cNvPr>
            <p:cNvSpPr>
              <a:spLocks noChangeArrowheads="1"/>
            </p:cNvSpPr>
            <p:nvPr userDrawn="1"/>
          </p:nvSpPr>
          <p:spPr bwMode="auto">
            <a:xfrm>
              <a:off x="-746567" y="2959169"/>
              <a:ext cx="544011" cy="469831"/>
            </a:xfrm>
            <a:prstGeom prst="roundRect">
              <a:avLst>
                <a:gd name="adj" fmla="val 16667"/>
              </a:avLst>
            </a:prstGeom>
            <a:solidFill>
              <a:srgbClr val="D1D7DA"/>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8" name="Rectangle: Rounded Corners 52">
              <a:extLst>
                <a:ext uri="{FF2B5EF4-FFF2-40B4-BE49-F238E27FC236}">
                  <a16:creationId xmlns:a16="http://schemas.microsoft.com/office/drawing/2014/main" id="{82AEB44E-D157-44D4-3DD8-652B8A396C49}"/>
                </a:ext>
              </a:extLst>
            </p:cNvPr>
            <p:cNvSpPr>
              <a:spLocks noChangeArrowheads="1"/>
            </p:cNvSpPr>
            <p:nvPr userDrawn="1"/>
          </p:nvSpPr>
          <p:spPr bwMode="auto">
            <a:xfrm>
              <a:off x="-746567" y="159231"/>
              <a:ext cx="544011" cy="469831"/>
            </a:xfrm>
            <a:prstGeom prst="roundRect">
              <a:avLst>
                <a:gd name="adj" fmla="val 16667"/>
              </a:avLst>
            </a:prstGeom>
            <a:solidFill>
              <a:srgbClr val="333333"/>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9" name="Rectangle: Rounded Corners 53">
              <a:extLst>
                <a:ext uri="{FF2B5EF4-FFF2-40B4-BE49-F238E27FC236}">
                  <a16:creationId xmlns:a16="http://schemas.microsoft.com/office/drawing/2014/main" id="{EBC60E3B-0F14-9B54-3467-64ABF35A142D}"/>
                </a:ext>
              </a:extLst>
            </p:cNvPr>
            <p:cNvSpPr>
              <a:spLocks noChangeArrowheads="1"/>
            </p:cNvSpPr>
            <p:nvPr userDrawn="1"/>
          </p:nvSpPr>
          <p:spPr bwMode="auto">
            <a:xfrm>
              <a:off x="-746567" y="719537"/>
              <a:ext cx="544011" cy="469831"/>
            </a:xfrm>
            <a:prstGeom prst="roundRect">
              <a:avLst>
                <a:gd name="adj" fmla="val 16667"/>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grpSp>
        <p:nvGrpSpPr>
          <p:cNvPr id="20" name="Group 54">
            <a:extLst>
              <a:ext uri="{FF2B5EF4-FFF2-40B4-BE49-F238E27FC236}">
                <a16:creationId xmlns:a16="http://schemas.microsoft.com/office/drawing/2014/main" id="{2352579C-7F1F-8F18-746F-DF98E0A5D6D2}"/>
              </a:ext>
            </a:extLst>
          </p:cNvPr>
          <p:cNvGrpSpPr>
            <a:grpSpLocks/>
          </p:cNvGrpSpPr>
          <p:nvPr userDrawn="1"/>
        </p:nvGrpSpPr>
        <p:grpSpPr bwMode="auto">
          <a:xfrm>
            <a:off x="-2406395" y="1"/>
            <a:ext cx="726016" cy="4360335"/>
            <a:chOff x="-746567" y="159231"/>
            <a:chExt cx="544011" cy="3269769"/>
          </a:xfrm>
        </p:grpSpPr>
        <p:sp>
          <p:nvSpPr>
            <p:cNvPr id="21" name="Rectangle: Rounded Corners 55">
              <a:extLst>
                <a:ext uri="{FF2B5EF4-FFF2-40B4-BE49-F238E27FC236}">
                  <a16:creationId xmlns:a16="http://schemas.microsoft.com/office/drawing/2014/main" id="{BA06BA0B-A805-79D5-CDEA-0D00603E2F77}"/>
                </a:ext>
              </a:extLst>
            </p:cNvPr>
            <p:cNvSpPr>
              <a:spLocks noChangeArrowheads="1"/>
            </p:cNvSpPr>
            <p:nvPr userDrawn="1"/>
          </p:nvSpPr>
          <p:spPr bwMode="auto">
            <a:xfrm>
              <a:off x="-746567" y="1279841"/>
              <a:ext cx="544011" cy="469831"/>
            </a:xfrm>
            <a:prstGeom prst="roundRect">
              <a:avLst>
                <a:gd name="adj" fmla="val 16667"/>
              </a:avLst>
            </a:prstGeom>
            <a:solidFill>
              <a:srgbClr val="00935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2" name="Rectangle: Rounded Corners 56">
              <a:extLst>
                <a:ext uri="{FF2B5EF4-FFF2-40B4-BE49-F238E27FC236}">
                  <a16:creationId xmlns:a16="http://schemas.microsoft.com/office/drawing/2014/main" id="{4FC1B9C9-C02C-48AE-7B43-43304D7B7341}"/>
                </a:ext>
              </a:extLst>
            </p:cNvPr>
            <p:cNvSpPr>
              <a:spLocks noChangeArrowheads="1"/>
            </p:cNvSpPr>
            <p:nvPr userDrawn="1"/>
          </p:nvSpPr>
          <p:spPr bwMode="auto">
            <a:xfrm>
              <a:off x="-746567" y="1838559"/>
              <a:ext cx="544011" cy="469831"/>
            </a:xfrm>
            <a:prstGeom prst="roundRect">
              <a:avLst>
                <a:gd name="adj" fmla="val 16667"/>
              </a:avLst>
            </a:prstGeom>
            <a:solidFill>
              <a:srgbClr val="6C206B"/>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4" name="Rectangle: Rounded Corners 57">
              <a:extLst>
                <a:ext uri="{FF2B5EF4-FFF2-40B4-BE49-F238E27FC236}">
                  <a16:creationId xmlns:a16="http://schemas.microsoft.com/office/drawing/2014/main" id="{4BFD4BB1-9C6A-DEEF-6AD5-B70D30A4D5C8}"/>
                </a:ext>
              </a:extLst>
            </p:cNvPr>
            <p:cNvSpPr>
              <a:spLocks noChangeArrowheads="1"/>
            </p:cNvSpPr>
            <p:nvPr userDrawn="1"/>
          </p:nvSpPr>
          <p:spPr bwMode="auto">
            <a:xfrm>
              <a:off x="-746567" y="2398865"/>
              <a:ext cx="544011" cy="469831"/>
            </a:xfrm>
            <a:prstGeom prst="roundRect">
              <a:avLst>
                <a:gd name="adj" fmla="val 16667"/>
              </a:avLst>
            </a:prstGeom>
            <a:solidFill>
              <a:srgbClr val="EF820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7" name="Rectangle: Rounded Corners 58">
              <a:extLst>
                <a:ext uri="{FF2B5EF4-FFF2-40B4-BE49-F238E27FC236}">
                  <a16:creationId xmlns:a16="http://schemas.microsoft.com/office/drawing/2014/main" id="{BFC43BDC-699E-020E-9BA6-E7A148EB3B76}"/>
                </a:ext>
              </a:extLst>
            </p:cNvPr>
            <p:cNvSpPr>
              <a:spLocks noChangeArrowheads="1"/>
            </p:cNvSpPr>
            <p:nvPr userDrawn="1"/>
          </p:nvSpPr>
          <p:spPr bwMode="auto">
            <a:xfrm>
              <a:off x="-746567" y="2959169"/>
              <a:ext cx="544011" cy="469831"/>
            </a:xfrm>
            <a:prstGeom prst="roundRect">
              <a:avLst>
                <a:gd name="adj" fmla="val 16667"/>
              </a:avLst>
            </a:prstGeom>
            <a:solidFill>
              <a:srgbClr val="D4002C"/>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8" name="Rectangle: Rounded Corners 59">
              <a:extLst>
                <a:ext uri="{FF2B5EF4-FFF2-40B4-BE49-F238E27FC236}">
                  <a16:creationId xmlns:a16="http://schemas.microsoft.com/office/drawing/2014/main" id="{DC32025F-8AEE-E9EB-9F7A-FD4BB6517B37}"/>
                </a:ext>
              </a:extLst>
            </p:cNvPr>
            <p:cNvSpPr>
              <a:spLocks noChangeArrowheads="1"/>
            </p:cNvSpPr>
            <p:nvPr userDrawn="1"/>
          </p:nvSpPr>
          <p:spPr bwMode="auto">
            <a:xfrm>
              <a:off x="-746567" y="159231"/>
              <a:ext cx="544011" cy="469831"/>
            </a:xfrm>
            <a:prstGeom prst="roundRect">
              <a:avLst>
                <a:gd name="adj" fmla="val 16667"/>
              </a:avLst>
            </a:prstGeom>
            <a:solidFill>
              <a:srgbClr val="FFD74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31" name="Rectangle: Rounded Corners 60">
              <a:extLst>
                <a:ext uri="{FF2B5EF4-FFF2-40B4-BE49-F238E27FC236}">
                  <a16:creationId xmlns:a16="http://schemas.microsoft.com/office/drawing/2014/main" id="{52CF5FC2-B37D-2C4E-7C46-33978EADBB03}"/>
                </a:ext>
              </a:extLst>
            </p:cNvPr>
            <p:cNvSpPr>
              <a:spLocks noChangeArrowheads="1"/>
            </p:cNvSpPr>
            <p:nvPr userDrawn="1"/>
          </p:nvSpPr>
          <p:spPr bwMode="auto">
            <a:xfrm>
              <a:off x="-746567" y="719537"/>
              <a:ext cx="544011" cy="469831"/>
            </a:xfrm>
            <a:prstGeom prst="roundRect">
              <a:avLst>
                <a:gd name="adj" fmla="val 16667"/>
              </a:avLst>
            </a:prstGeom>
            <a:solidFill>
              <a:srgbClr val="DD248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pic>
        <p:nvPicPr>
          <p:cNvPr id="3" name="Picture 2" descr="A picture containing drawing&#10;&#10;Description automatically generated">
            <a:extLst>
              <a:ext uri="{FF2B5EF4-FFF2-40B4-BE49-F238E27FC236}">
                <a16:creationId xmlns:a16="http://schemas.microsoft.com/office/drawing/2014/main" id="{F04C3A60-1918-AA36-120F-BB3C22D0419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8786" y="626535"/>
            <a:ext cx="2267711" cy="1536181"/>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54CF86-B0B2-2288-1985-FF51CB9D4C1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390" t="26075" r="3708" b="26694"/>
          <a:stretch/>
        </p:blipFill>
        <p:spPr>
          <a:xfrm>
            <a:off x="-9937" y="6071516"/>
            <a:ext cx="337930" cy="725557"/>
          </a:xfrm>
          <a:prstGeom prst="rect">
            <a:avLst/>
          </a:prstGeom>
        </p:spPr>
      </p:pic>
      <p:pic>
        <p:nvPicPr>
          <p:cNvPr id="8" name="Picture 7">
            <a:extLst>
              <a:ext uri="{FF2B5EF4-FFF2-40B4-BE49-F238E27FC236}">
                <a16:creationId xmlns:a16="http://schemas.microsoft.com/office/drawing/2014/main" id="{7E57A776-F6D9-F48C-CBFB-05135CA88C3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353" r="1353"/>
          <a:stretch/>
        </p:blipFill>
        <p:spPr>
          <a:xfrm>
            <a:off x="-13855" y="-12059"/>
            <a:ext cx="11887247" cy="6870059"/>
          </a:xfrm>
          <a:prstGeom prst="rect">
            <a:avLst/>
          </a:prstGeom>
        </p:spPr>
      </p:pic>
      <p:pic>
        <p:nvPicPr>
          <p:cNvPr id="39" name="Picture 38" descr="A picture containing drawing&#10;&#10;Description automatically generated">
            <a:extLst>
              <a:ext uri="{FF2B5EF4-FFF2-40B4-BE49-F238E27FC236}">
                <a16:creationId xmlns:a16="http://schemas.microsoft.com/office/drawing/2014/main" id="{A2BEA72A-243E-6616-0588-3A1EAA6B048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8786" y="626535"/>
            <a:ext cx="2267711" cy="1536181"/>
          </a:xfrm>
          <a:prstGeom prst="rect">
            <a:avLst/>
          </a:prstGeom>
        </p:spPr>
      </p:pic>
      <p:sp>
        <p:nvSpPr>
          <p:cNvPr id="42" name="Text Placeholder 22">
            <a:extLst>
              <a:ext uri="{FF2B5EF4-FFF2-40B4-BE49-F238E27FC236}">
                <a16:creationId xmlns:a16="http://schemas.microsoft.com/office/drawing/2014/main" id="{1C36CF71-A9E2-2E6B-0241-DC6C94C00126}"/>
              </a:ext>
            </a:extLst>
          </p:cNvPr>
          <p:cNvSpPr>
            <a:spLocks noGrp="1"/>
          </p:cNvSpPr>
          <p:nvPr>
            <p:ph type="body" sz="quarter" idx="12" hasCustomPrompt="1"/>
          </p:nvPr>
        </p:nvSpPr>
        <p:spPr>
          <a:xfrm>
            <a:off x="360775" y="4046805"/>
            <a:ext cx="5056351" cy="1034647"/>
          </a:xfrm>
          <a:prstGeom prst="rect">
            <a:avLst/>
          </a:prstGeom>
        </p:spPr>
        <p:txBody>
          <a:bodyPr/>
          <a:lstStyle>
            <a:lvl1pPr>
              <a:defRPr sz="3600" b="1" i="0">
                <a:solidFill>
                  <a:schemeClr val="bg1"/>
                </a:solidFill>
                <a:latin typeface="Arial Black" panose="020B0604020202020204" pitchFamily="34" charset="0"/>
                <a:cs typeface="Arial Black" panose="020B0604020202020204" pitchFamily="34" charset="0"/>
              </a:defRPr>
            </a:lvl1pPr>
          </a:lstStyle>
          <a:p>
            <a:pPr lvl="0"/>
            <a:r>
              <a:rPr lang="en-GB" dirty="0"/>
              <a:t>CLIMATE CHANGE COMES HOME</a:t>
            </a:r>
            <a:endParaRPr lang="en-US" dirty="0"/>
          </a:p>
        </p:txBody>
      </p:sp>
      <p:sp>
        <p:nvSpPr>
          <p:cNvPr id="9" name="Text Placeholder 22">
            <a:extLst>
              <a:ext uri="{FF2B5EF4-FFF2-40B4-BE49-F238E27FC236}">
                <a16:creationId xmlns:a16="http://schemas.microsoft.com/office/drawing/2014/main" id="{B7BDBDB8-F779-2538-B035-DD5B70F1ED04}"/>
              </a:ext>
            </a:extLst>
          </p:cNvPr>
          <p:cNvSpPr>
            <a:spLocks noGrp="1"/>
          </p:cNvSpPr>
          <p:nvPr>
            <p:ph type="body" sz="quarter" idx="13" hasCustomPrompt="1"/>
          </p:nvPr>
        </p:nvSpPr>
        <p:spPr>
          <a:xfrm>
            <a:off x="357471" y="2725711"/>
            <a:ext cx="4661798" cy="1147063"/>
          </a:xfrm>
          <a:prstGeom prst="rect">
            <a:avLst/>
          </a:prstGeom>
        </p:spPr>
        <p:txBody>
          <a:bodyPr/>
          <a:lstStyle>
            <a:lvl1pPr>
              <a:defRPr sz="7200" b="1" i="0">
                <a:solidFill>
                  <a:srgbClr val="DD2484"/>
                </a:solidFill>
                <a:latin typeface="Arial Black" panose="020B0604020202020204" pitchFamily="34" charset="0"/>
                <a:cs typeface="Arial Black" panose="020B0604020202020204" pitchFamily="34" charset="0"/>
              </a:defRPr>
            </a:lvl1pPr>
          </a:lstStyle>
          <a:p>
            <a:pPr lvl="0"/>
            <a:r>
              <a:rPr lang="en-GB" dirty="0"/>
              <a:t>1.</a:t>
            </a:r>
            <a:endParaRPr lang="en-US" dirty="0"/>
          </a:p>
        </p:txBody>
      </p:sp>
      <p:sp>
        <p:nvSpPr>
          <p:cNvPr id="2" name="object 19">
            <a:extLst>
              <a:ext uri="{FF2B5EF4-FFF2-40B4-BE49-F238E27FC236}">
                <a16:creationId xmlns:a16="http://schemas.microsoft.com/office/drawing/2014/main" id="{48F793C6-1FD6-9AC8-8609-7CD3FE72BB91}"/>
              </a:ext>
            </a:extLst>
          </p:cNvPr>
          <p:cNvSpPr txBox="1"/>
          <p:nvPr userDrawn="1"/>
        </p:nvSpPr>
        <p:spPr>
          <a:xfrm>
            <a:off x="416196" y="6206961"/>
            <a:ext cx="2864124" cy="289435"/>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br>
              <a:rPr lang="en-US" sz="932" b="1" i="0" dirty="0">
                <a:solidFill>
                  <a:srgbClr val="FFFFFF"/>
                </a:solidFill>
                <a:latin typeface="Arial" panose="020B0604020202020204" pitchFamily="34" charset="0"/>
                <a:cs typeface="Arial" panose="020B0604020202020204" pitchFamily="34" charset="0"/>
              </a:rPr>
            </a:b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pic>
        <p:nvPicPr>
          <p:cNvPr id="4" name="Picture 3" descr="A picture containing drawing&#10;&#10;Description automatically generated">
            <a:extLst>
              <a:ext uri="{FF2B5EF4-FFF2-40B4-BE49-F238E27FC236}">
                <a16:creationId xmlns:a16="http://schemas.microsoft.com/office/drawing/2014/main" id="{0AF6BE50-93AA-41C1-2936-A150CF00540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79648" t="26075" r="3708" b="26694"/>
          <a:stretch/>
        </p:blipFill>
        <p:spPr>
          <a:xfrm>
            <a:off x="-27710" y="5960306"/>
            <a:ext cx="377421" cy="725557"/>
          </a:xfrm>
          <a:prstGeom prst="rect">
            <a:avLst/>
          </a:prstGeom>
        </p:spPr>
      </p:pic>
    </p:spTree>
    <p:extLst>
      <p:ext uri="{BB962C8B-B14F-4D97-AF65-F5344CB8AC3E}">
        <p14:creationId xmlns:p14="http://schemas.microsoft.com/office/powerpoint/2010/main" val="715978805"/>
      </p:ext>
    </p:extLst>
  </p:cSld>
  <p:clrMapOvr>
    <a:masterClrMapping/>
  </p:clrMapOvr>
  <p:transition spd="slow">
    <p:wipe dir="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6_Title Slide">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47C5DF9-6C8E-522E-B97B-997904A0223C}"/>
              </a:ext>
            </a:extLst>
          </p:cNvPr>
          <p:cNvSpPr/>
          <p:nvPr userDrawn="1"/>
        </p:nvSpPr>
        <p:spPr>
          <a:xfrm>
            <a:off x="0" y="-12173"/>
            <a:ext cx="12192000" cy="6870173"/>
          </a:xfrm>
          <a:prstGeom prst="rect">
            <a:avLst/>
          </a:prstGeom>
          <a:gradFill flip="none" rotWithShape="1">
            <a:gsLst>
              <a:gs pos="100000">
                <a:srgbClr val="2D4696"/>
              </a:gs>
              <a:gs pos="20000">
                <a:srgbClr val="23276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bject 19">
            <a:extLst>
              <a:ext uri="{FF2B5EF4-FFF2-40B4-BE49-F238E27FC236}">
                <a16:creationId xmlns:a16="http://schemas.microsoft.com/office/drawing/2014/main" id="{71F963E2-8E96-B5EB-52FA-2C82115B95C0}"/>
              </a:ext>
            </a:extLst>
          </p:cNvPr>
          <p:cNvSpPr txBox="1"/>
          <p:nvPr userDrawn="1"/>
        </p:nvSpPr>
        <p:spPr>
          <a:xfrm>
            <a:off x="599454" y="6428113"/>
            <a:ext cx="2864124" cy="145999"/>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grpSp>
        <p:nvGrpSpPr>
          <p:cNvPr id="11" name="Group 47">
            <a:extLst>
              <a:ext uri="{FF2B5EF4-FFF2-40B4-BE49-F238E27FC236}">
                <a16:creationId xmlns:a16="http://schemas.microsoft.com/office/drawing/2014/main" id="{63C1146E-F13C-5C87-B2B4-A5B3A257696E}"/>
              </a:ext>
            </a:extLst>
          </p:cNvPr>
          <p:cNvGrpSpPr>
            <a:grpSpLocks/>
          </p:cNvGrpSpPr>
          <p:nvPr userDrawn="1"/>
        </p:nvGrpSpPr>
        <p:grpSpPr bwMode="auto">
          <a:xfrm>
            <a:off x="-1487759" y="1"/>
            <a:ext cx="723900" cy="4360335"/>
            <a:chOff x="-746567" y="159231"/>
            <a:chExt cx="544011" cy="3269769"/>
          </a:xfrm>
        </p:grpSpPr>
        <p:sp>
          <p:nvSpPr>
            <p:cNvPr id="12" name="Rectangle: Rounded Corners 48">
              <a:extLst>
                <a:ext uri="{FF2B5EF4-FFF2-40B4-BE49-F238E27FC236}">
                  <a16:creationId xmlns:a16="http://schemas.microsoft.com/office/drawing/2014/main" id="{645D4DB8-13EA-7F06-58C7-1472198B324F}"/>
                </a:ext>
              </a:extLst>
            </p:cNvPr>
            <p:cNvSpPr>
              <a:spLocks noChangeArrowheads="1"/>
            </p:cNvSpPr>
            <p:nvPr userDrawn="1"/>
          </p:nvSpPr>
          <p:spPr bwMode="auto">
            <a:xfrm>
              <a:off x="-746567" y="1279841"/>
              <a:ext cx="544011" cy="469831"/>
            </a:xfrm>
            <a:prstGeom prst="roundRect">
              <a:avLst>
                <a:gd name="adj" fmla="val 16667"/>
              </a:avLst>
            </a:prstGeom>
            <a:solidFill>
              <a:srgbClr val="2F469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3" name="Rectangle: Rounded Corners 49">
              <a:extLst>
                <a:ext uri="{FF2B5EF4-FFF2-40B4-BE49-F238E27FC236}">
                  <a16:creationId xmlns:a16="http://schemas.microsoft.com/office/drawing/2014/main" id="{A058C92E-FF0F-7C50-CDBD-8698BB2D113D}"/>
                </a:ext>
              </a:extLst>
            </p:cNvPr>
            <p:cNvSpPr>
              <a:spLocks noChangeArrowheads="1"/>
            </p:cNvSpPr>
            <p:nvPr userDrawn="1"/>
          </p:nvSpPr>
          <p:spPr bwMode="auto">
            <a:xfrm>
              <a:off x="-746567" y="1838559"/>
              <a:ext cx="544011" cy="469831"/>
            </a:xfrm>
            <a:prstGeom prst="roundRect">
              <a:avLst>
                <a:gd name="adj" fmla="val 16667"/>
              </a:avLst>
            </a:prstGeom>
            <a:solidFill>
              <a:srgbClr val="23276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4" name="Rectangle: Rounded Corners 50">
              <a:extLst>
                <a:ext uri="{FF2B5EF4-FFF2-40B4-BE49-F238E27FC236}">
                  <a16:creationId xmlns:a16="http://schemas.microsoft.com/office/drawing/2014/main" id="{7FCE8CB0-6A62-FD94-4A40-5B60343B353F}"/>
                </a:ext>
              </a:extLst>
            </p:cNvPr>
            <p:cNvSpPr>
              <a:spLocks noChangeArrowheads="1"/>
            </p:cNvSpPr>
            <p:nvPr userDrawn="1"/>
          </p:nvSpPr>
          <p:spPr bwMode="auto">
            <a:xfrm>
              <a:off x="-746567" y="2398865"/>
              <a:ext cx="544011" cy="469831"/>
            </a:xfrm>
            <a:prstGeom prst="roundRect">
              <a:avLst>
                <a:gd name="adj" fmla="val 16667"/>
              </a:avLst>
            </a:prstGeom>
            <a:solidFill>
              <a:srgbClr val="6988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6" name="Rectangle: Rounded Corners 51">
              <a:extLst>
                <a:ext uri="{FF2B5EF4-FFF2-40B4-BE49-F238E27FC236}">
                  <a16:creationId xmlns:a16="http://schemas.microsoft.com/office/drawing/2014/main" id="{ACA5717D-E4F0-41EF-7424-43AA519886BB}"/>
                </a:ext>
              </a:extLst>
            </p:cNvPr>
            <p:cNvSpPr>
              <a:spLocks noChangeArrowheads="1"/>
            </p:cNvSpPr>
            <p:nvPr userDrawn="1"/>
          </p:nvSpPr>
          <p:spPr bwMode="auto">
            <a:xfrm>
              <a:off x="-746567" y="2959169"/>
              <a:ext cx="544011" cy="469831"/>
            </a:xfrm>
            <a:prstGeom prst="roundRect">
              <a:avLst>
                <a:gd name="adj" fmla="val 16667"/>
              </a:avLst>
            </a:prstGeom>
            <a:solidFill>
              <a:srgbClr val="D1D7DA"/>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8" name="Rectangle: Rounded Corners 52">
              <a:extLst>
                <a:ext uri="{FF2B5EF4-FFF2-40B4-BE49-F238E27FC236}">
                  <a16:creationId xmlns:a16="http://schemas.microsoft.com/office/drawing/2014/main" id="{82AEB44E-D157-44D4-3DD8-652B8A396C49}"/>
                </a:ext>
              </a:extLst>
            </p:cNvPr>
            <p:cNvSpPr>
              <a:spLocks noChangeArrowheads="1"/>
            </p:cNvSpPr>
            <p:nvPr userDrawn="1"/>
          </p:nvSpPr>
          <p:spPr bwMode="auto">
            <a:xfrm>
              <a:off x="-746567" y="159231"/>
              <a:ext cx="544011" cy="469831"/>
            </a:xfrm>
            <a:prstGeom prst="roundRect">
              <a:avLst>
                <a:gd name="adj" fmla="val 16667"/>
              </a:avLst>
            </a:prstGeom>
            <a:solidFill>
              <a:srgbClr val="333333"/>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9" name="Rectangle: Rounded Corners 53">
              <a:extLst>
                <a:ext uri="{FF2B5EF4-FFF2-40B4-BE49-F238E27FC236}">
                  <a16:creationId xmlns:a16="http://schemas.microsoft.com/office/drawing/2014/main" id="{EBC60E3B-0F14-9B54-3467-64ABF35A142D}"/>
                </a:ext>
              </a:extLst>
            </p:cNvPr>
            <p:cNvSpPr>
              <a:spLocks noChangeArrowheads="1"/>
            </p:cNvSpPr>
            <p:nvPr userDrawn="1"/>
          </p:nvSpPr>
          <p:spPr bwMode="auto">
            <a:xfrm>
              <a:off x="-746567" y="719537"/>
              <a:ext cx="544011" cy="469831"/>
            </a:xfrm>
            <a:prstGeom prst="roundRect">
              <a:avLst>
                <a:gd name="adj" fmla="val 16667"/>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grpSp>
        <p:nvGrpSpPr>
          <p:cNvPr id="20" name="Group 54">
            <a:extLst>
              <a:ext uri="{FF2B5EF4-FFF2-40B4-BE49-F238E27FC236}">
                <a16:creationId xmlns:a16="http://schemas.microsoft.com/office/drawing/2014/main" id="{2352579C-7F1F-8F18-746F-DF98E0A5D6D2}"/>
              </a:ext>
            </a:extLst>
          </p:cNvPr>
          <p:cNvGrpSpPr>
            <a:grpSpLocks/>
          </p:cNvGrpSpPr>
          <p:nvPr userDrawn="1"/>
        </p:nvGrpSpPr>
        <p:grpSpPr bwMode="auto">
          <a:xfrm>
            <a:off x="-2406395" y="1"/>
            <a:ext cx="726016" cy="4360335"/>
            <a:chOff x="-746567" y="159231"/>
            <a:chExt cx="544011" cy="3269769"/>
          </a:xfrm>
        </p:grpSpPr>
        <p:sp>
          <p:nvSpPr>
            <p:cNvPr id="21" name="Rectangle: Rounded Corners 55">
              <a:extLst>
                <a:ext uri="{FF2B5EF4-FFF2-40B4-BE49-F238E27FC236}">
                  <a16:creationId xmlns:a16="http://schemas.microsoft.com/office/drawing/2014/main" id="{BA06BA0B-A805-79D5-CDEA-0D00603E2F77}"/>
                </a:ext>
              </a:extLst>
            </p:cNvPr>
            <p:cNvSpPr>
              <a:spLocks noChangeArrowheads="1"/>
            </p:cNvSpPr>
            <p:nvPr userDrawn="1"/>
          </p:nvSpPr>
          <p:spPr bwMode="auto">
            <a:xfrm>
              <a:off x="-746567" y="1279841"/>
              <a:ext cx="544011" cy="469831"/>
            </a:xfrm>
            <a:prstGeom prst="roundRect">
              <a:avLst>
                <a:gd name="adj" fmla="val 16667"/>
              </a:avLst>
            </a:prstGeom>
            <a:solidFill>
              <a:srgbClr val="00935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2" name="Rectangle: Rounded Corners 56">
              <a:extLst>
                <a:ext uri="{FF2B5EF4-FFF2-40B4-BE49-F238E27FC236}">
                  <a16:creationId xmlns:a16="http://schemas.microsoft.com/office/drawing/2014/main" id="{4FC1B9C9-C02C-48AE-7B43-43304D7B7341}"/>
                </a:ext>
              </a:extLst>
            </p:cNvPr>
            <p:cNvSpPr>
              <a:spLocks noChangeArrowheads="1"/>
            </p:cNvSpPr>
            <p:nvPr userDrawn="1"/>
          </p:nvSpPr>
          <p:spPr bwMode="auto">
            <a:xfrm>
              <a:off x="-746567" y="1838559"/>
              <a:ext cx="544011" cy="469831"/>
            </a:xfrm>
            <a:prstGeom prst="roundRect">
              <a:avLst>
                <a:gd name="adj" fmla="val 16667"/>
              </a:avLst>
            </a:prstGeom>
            <a:solidFill>
              <a:srgbClr val="6C206B"/>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4" name="Rectangle: Rounded Corners 57">
              <a:extLst>
                <a:ext uri="{FF2B5EF4-FFF2-40B4-BE49-F238E27FC236}">
                  <a16:creationId xmlns:a16="http://schemas.microsoft.com/office/drawing/2014/main" id="{4BFD4BB1-9C6A-DEEF-6AD5-B70D30A4D5C8}"/>
                </a:ext>
              </a:extLst>
            </p:cNvPr>
            <p:cNvSpPr>
              <a:spLocks noChangeArrowheads="1"/>
            </p:cNvSpPr>
            <p:nvPr userDrawn="1"/>
          </p:nvSpPr>
          <p:spPr bwMode="auto">
            <a:xfrm>
              <a:off x="-746567" y="2398865"/>
              <a:ext cx="544011" cy="469831"/>
            </a:xfrm>
            <a:prstGeom prst="roundRect">
              <a:avLst>
                <a:gd name="adj" fmla="val 16667"/>
              </a:avLst>
            </a:prstGeom>
            <a:solidFill>
              <a:srgbClr val="EF820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7" name="Rectangle: Rounded Corners 58">
              <a:extLst>
                <a:ext uri="{FF2B5EF4-FFF2-40B4-BE49-F238E27FC236}">
                  <a16:creationId xmlns:a16="http://schemas.microsoft.com/office/drawing/2014/main" id="{BFC43BDC-699E-020E-9BA6-E7A148EB3B76}"/>
                </a:ext>
              </a:extLst>
            </p:cNvPr>
            <p:cNvSpPr>
              <a:spLocks noChangeArrowheads="1"/>
            </p:cNvSpPr>
            <p:nvPr userDrawn="1"/>
          </p:nvSpPr>
          <p:spPr bwMode="auto">
            <a:xfrm>
              <a:off x="-746567" y="2959169"/>
              <a:ext cx="544011" cy="469831"/>
            </a:xfrm>
            <a:prstGeom prst="roundRect">
              <a:avLst>
                <a:gd name="adj" fmla="val 16667"/>
              </a:avLst>
            </a:prstGeom>
            <a:solidFill>
              <a:srgbClr val="D4002C"/>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8" name="Rectangle: Rounded Corners 59">
              <a:extLst>
                <a:ext uri="{FF2B5EF4-FFF2-40B4-BE49-F238E27FC236}">
                  <a16:creationId xmlns:a16="http://schemas.microsoft.com/office/drawing/2014/main" id="{DC32025F-8AEE-E9EB-9F7A-FD4BB6517B37}"/>
                </a:ext>
              </a:extLst>
            </p:cNvPr>
            <p:cNvSpPr>
              <a:spLocks noChangeArrowheads="1"/>
            </p:cNvSpPr>
            <p:nvPr userDrawn="1"/>
          </p:nvSpPr>
          <p:spPr bwMode="auto">
            <a:xfrm>
              <a:off x="-746567" y="159231"/>
              <a:ext cx="544011" cy="469831"/>
            </a:xfrm>
            <a:prstGeom prst="roundRect">
              <a:avLst>
                <a:gd name="adj" fmla="val 16667"/>
              </a:avLst>
            </a:prstGeom>
            <a:solidFill>
              <a:srgbClr val="FFD74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31" name="Rectangle: Rounded Corners 60">
              <a:extLst>
                <a:ext uri="{FF2B5EF4-FFF2-40B4-BE49-F238E27FC236}">
                  <a16:creationId xmlns:a16="http://schemas.microsoft.com/office/drawing/2014/main" id="{52CF5FC2-B37D-2C4E-7C46-33978EADBB03}"/>
                </a:ext>
              </a:extLst>
            </p:cNvPr>
            <p:cNvSpPr>
              <a:spLocks noChangeArrowheads="1"/>
            </p:cNvSpPr>
            <p:nvPr userDrawn="1"/>
          </p:nvSpPr>
          <p:spPr bwMode="auto">
            <a:xfrm>
              <a:off x="-746567" y="719537"/>
              <a:ext cx="544011" cy="469831"/>
            </a:xfrm>
            <a:prstGeom prst="roundRect">
              <a:avLst>
                <a:gd name="adj" fmla="val 16667"/>
              </a:avLst>
            </a:prstGeom>
            <a:solidFill>
              <a:srgbClr val="DD248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sp>
        <p:nvSpPr>
          <p:cNvPr id="34" name="Holder 5">
            <a:extLst>
              <a:ext uri="{FF2B5EF4-FFF2-40B4-BE49-F238E27FC236}">
                <a16:creationId xmlns:a16="http://schemas.microsoft.com/office/drawing/2014/main" id="{E1E7287B-BD7E-082A-B17D-4192E0156336}"/>
              </a:ext>
            </a:extLst>
          </p:cNvPr>
          <p:cNvSpPr>
            <a:spLocks noGrp="1"/>
          </p:cNvSpPr>
          <p:nvPr>
            <p:ph type="sldNum" sz="quarter" idx="7"/>
          </p:nvPr>
        </p:nvSpPr>
        <p:spPr>
          <a:xfrm>
            <a:off x="11253325" y="6428113"/>
            <a:ext cx="279260" cy="146015"/>
          </a:xfrm>
          <a:prstGeom prst="rect">
            <a:avLst/>
          </a:prstGeom>
        </p:spPr>
        <p:txBody>
          <a:bodyPr lIns="0" tIns="0" rIns="0" bIns="0"/>
          <a:lstStyle>
            <a:lvl1pPr algn="r">
              <a:defRPr sz="1067" b="1" i="0">
                <a:solidFill>
                  <a:schemeClr val="bg1"/>
                </a:solidFill>
                <a:latin typeface="Arial" panose="020B0604020202020204" pitchFamily="34" charset="0"/>
                <a:cs typeface="Arial" panose="020B0604020202020204" pitchFamily="34" charset="0"/>
              </a:defRPr>
            </a:lvl1pPr>
          </a:lstStyle>
          <a:p>
            <a:fld id="{B6F15528-21DE-4FAA-801E-634DDDAF4B2B}" type="slidenum">
              <a:rPr lang="en-NZ" smtClean="0"/>
              <a:pPr/>
              <a:t>‹#›</a:t>
            </a:fld>
            <a:endParaRPr lang="en-NZ" dirty="0"/>
          </a:p>
        </p:txBody>
      </p:sp>
      <p:sp>
        <p:nvSpPr>
          <p:cNvPr id="7" name="Picture Placeholder 9">
            <a:extLst>
              <a:ext uri="{FF2B5EF4-FFF2-40B4-BE49-F238E27FC236}">
                <a16:creationId xmlns:a16="http://schemas.microsoft.com/office/drawing/2014/main" id="{072870E5-7758-1654-8B7C-F78C2626F974}"/>
              </a:ext>
            </a:extLst>
          </p:cNvPr>
          <p:cNvSpPr>
            <a:spLocks noGrp="1"/>
          </p:cNvSpPr>
          <p:nvPr>
            <p:ph type="pic" sz="quarter" idx="16"/>
          </p:nvPr>
        </p:nvSpPr>
        <p:spPr>
          <a:xfrm>
            <a:off x="8847438" y="-377"/>
            <a:ext cx="3360058" cy="6873875"/>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 name="connsiteX0" fmla="*/ 1045 w 22482"/>
              <a:gd name="connsiteY0" fmla="*/ 0 h 21600"/>
              <a:gd name="connsiteX1" fmla="*/ 19007 w 22482"/>
              <a:gd name="connsiteY1" fmla="*/ 0 h 21600"/>
              <a:gd name="connsiteX2" fmla="*/ 22482 w 22482"/>
              <a:gd name="connsiteY2" fmla="*/ 10800 h 21600"/>
              <a:gd name="connsiteX3" fmla="*/ 19007 w 22482"/>
              <a:gd name="connsiteY3" fmla="*/ 21600 h 21600"/>
              <a:gd name="connsiteX4" fmla="*/ 4357 w 22482"/>
              <a:gd name="connsiteY4" fmla="*/ 21600 h 21600"/>
              <a:gd name="connsiteX5" fmla="*/ 882 w 22482"/>
              <a:gd name="connsiteY5" fmla="*/ 10800 h 21600"/>
              <a:gd name="connsiteX6" fmla="*/ 1045 w 22482"/>
              <a:gd name="connsiteY6" fmla="*/ 0 h 21600"/>
              <a:gd name="connsiteX0" fmla="*/ 509 w 21946"/>
              <a:gd name="connsiteY0" fmla="*/ 0 h 21600"/>
              <a:gd name="connsiteX1" fmla="*/ 18471 w 21946"/>
              <a:gd name="connsiteY1" fmla="*/ 0 h 21600"/>
              <a:gd name="connsiteX2" fmla="*/ 21946 w 21946"/>
              <a:gd name="connsiteY2" fmla="*/ 10800 h 21600"/>
              <a:gd name="connsiteX3" fmla="*/ 18471 w 21946"/>
              <a:gd name="connsiteY3" fmla="*/ 21600 h 21600"/>
              <a:gd name="connsiteX4" fmla="*/ 3821 w 21946"/>
              <a:gd name="connsiteY4" fmla="*/ 21600 h 21600"/>
              <a:gd name="connsiteX5" fmla="*/ 3238 w 21946"/>
              <a:gd name="connsiteY5" fmla="*/ 10507 h 21600"/>
              <a:gd name="connsiteX6" fmla="*/ 509 w 21946"/>
              <a:gd name="connsiteY6" fmla="*/ 0 h 21600"/>
              <a:gd name="connsiteX0" fmla="*/ 0 w 21437"/>
              <a:gd name="connsiteY0" fmla="*/ 0 h 21600"/>
              <a:gd name="connsiteX1" fmla="*/ 17962 w 21437"/>
              <a:gd name="connsiteY1" fmla="*/ 0 h 21600"/>
              <a:gd name="connsiteX2" fmla="*/ 21437 w 21437"/>
              <a:gd name="connsiteY2" fmla="*/ 10800 h 21600"/>
              <a:gd name="connsiteX3" fmla="*/ 17962 w 21437"/>
              <a:gd name="connsiteY3" fmla="*/ 21600 h 21600"/>
              <a:gd name="connsiteX4" fmla="*/ 3312 w 21437"/>
              <a:gd name="connsiteY4" fmla="*/ 21600 h 21600"/>
              <a:gd name="connsiteX5" fmla="*/ 2729 w 21437"/>
              <a:gd name="connsiteY5" fmla="*/ 10507 h 21600"/>
              <a:gd name="connsiteX6" fmla="*/ 0 w 21437"/>
              <a:gd name="connsiteY6" fmla="*/ 0 h 21600"/>
              <a:gd name="connsiteX0" fmla="*/ 0 w 21437"/>
              <a:gd name="connsiteY0" fmla="*/ 0 h 21600"/>
              <a:gd name="connsiteX1" fmla="*/ 17962 w 21437"/>
              <a:gd name="connsiteY1" fmla="*/ 0 h 21600"/>
              <a:gd name="connsiteX2" fmla="*/ 21437 w 21437"/>
              <a:gd name="connsiteY2" fmla="*/ 10800 h 21600"/>
              <a:gd name="connsiteX3" fmla="*/ 17962 w 21437"/>
              <a:gd name="connsiteY3" fmla="*/ 21600 h 21600"/>
              <a:gd name="connsiteX4" fmla="*/ 3312 w 21437"/>
              <a:gd name="connsiteY4" fmla="*/ 21600 h 21600"/>
              <a:gd name="connsiteX5" fmla="*/ 2729 w 21437"/>
              <a:gd name="connsiteY5" fmla="*/ 10507 h 21600"/>
              <a:gd name="connsiteX6" fmla="*/ 0 w 21437"/>
              <a:gd name="connsiteY6" fmla="*/ 0 h 21600"/>
              <a:gd name="connsiteX0" fmla="*/ 0 w 21437"/>
              <a:gd name="connsiteY0" fmla="*/ 0 h 21600"/>
              <a:gd name="connsiteX1" fmla="*/ 17962 w 21437"/>
              <a:gd name="connsiteY1" fmla="*/ 0 h 21600"/>
              <a:gd name="connsiteX2" fmla="*/ 21437 w 21437"/>
              <a:gd name="connsiteY2" fmla="*/ 10800 h 21600"/>
              <a:gd name="connsiteX3" fmla="*/ 17962 w 21437"/>
              <a:gd name="connsiteY3" fmla="*/ 21600 h 21600"/>
              <a:gd name="connsiteX4" fmla="*/ 3312 w 21437"/>
              <a:gd name="connsiteY4" fmla="*/ 21600 h 21600"/>
              <a:gd name="connsiteX5" fmla="*/ 2589 w 21437"/>
              <a:gd name="connsiteY5" fmla="*/ 10409 h 21600"/>
              <a:gd name="connsiteX6" fmla="*/ 0 w 21437"/>
              <a:gd name="connsiteY6" fmla="*/ 0 h 21600"/>
              <a:gd name="connsiteX0" fmla="*/ 0 w 21437"/>
              <a:gd name="connsiteY0" fmla="*/ 0 h 21649"/>
              <a:gd name="connsiteX1" fmla="*/ 17962 w 21437"/>
              <a:gd name="connsiteY1" fmla="*/ 0 h 21649"/>
              <a:gd name="connsiteX2" fmla="*/ 21437 w 21437"/>
              <a:gd name="connsiteY2" fmla="*/ 10800 h 21649"/>
              <a:gd name="connsiteX3" fmla="*/ 17962 w 21437"/>
              <a:gd name="connsiteY3" fmla="*/ 21600 h 21649"/>
              <a:gd name="connsiteX4" fmla="*/ 1166 w 21437"/>
              <a:gd name="connsiteY4" fmla="*/ 21649 h 21649"/>
              <a:gd name="connsiteX5" fmla="*/ 2589 w 21437"/>
              <a:gd name="connsiteY5" fmla="*/ 10409 h 21649"/>
              <a:gd name="connsiteX6" fmla="*/ 0 w 21437"/>
              <a:gd name="connsiteY6" fmla="*/ 0 h 21649"/>
              <a:gd name="connsiteX0" fmla="*/ 0 w 21437"/>
              <a:gd name="connsiteY0" fmla="*/ 0 h 21649"/>
              <a:gd name="connsiteX1" fmla="*/ 17962 w 21437"/>
              <a:gd name="connsiteY1" fmla="*/ 0 h 21649"/>
              <a:gd name="connsiteX2" fmla="*/ 21437 w 21437"/>
              <a:gd name="connsiteY2" fmla="*/ 10800 h 21649"/>
              <a:gd name="connsiteX3" fmla="*/ 17962 w 21437"/>
              <a:gd name="connsiteY3" fmla="*/ 21600 h 21649"/>
              <a:gd name="connsiteX4" fmla="*/ 1166 w 21437"/>
              <a:gd name="connsiteY4" fmla="*/ 21649 h 21649"/>
              <a:gd name="connsiteX5" fmla="*/ 2589 w 21437"/>
              <a:gd name="connsiteY5" fmla="*/ 10409 h 21649"/>
              <a:gd name="connsiteX6" fmla="*/ 0 w 21437"/>
              <a:gd name="connsiteY6" fmla="*/ 0 h 21649"/>
              <a:gd name="connsiteX0" fmla="*/ 0 w 21437"/>
              <a:gd name="connsiteY0" fmla="*/ 0 h 21600"/>
              <a:gd name="connsiteX1" fmla="*/ 17962 w 21437"/>
              <a:gd name="connsiteY1" fmla="*/ 0 h 21600"/>
              <a:gd name="connsiteX2" fmla="*/ 21437 w 21437"/>
              <a:gd name="connsiteY2" fmla="*/ 10800 h 21600"/>
              <a:gd name="connsiteX3" fmla="*/ 17962 w 21437"/>
              <a:gd name="connsiteY3" fmla="*/ 21600 h 21600"/>
              <a:gd name="connsiteX4" fmla="*/ 933 w 21437"/>
              <a:gd name="connsiteY4" fmla="*/ 21600 h 21600"/>
              <a:gd name="connsiteX5" fmla="*/ 2589 w 21437"/>
              <a:gd name="connsiteY5" fmla="*/ 10409 h 21600"/>
              <a:gd name="connsiteX6" fmla="*/ 0 w 21437"/>
              <a:gd name="connsiteY6" fmla="*/ 0 h 21600"/>
              <a:gd name="connsiteX0" fmla="*/ 0 w 21437"/>
              <a:gd name="connsiteY0" fmla="*/ 0 h 21600"/>
              <a:gd name="connsiteX1" fmla="*/ 17962 w 21437"/>
              <a:gd name="connsiteY1" fmla="*/ 0 h 21600"/>
              <a:gd name="connsiteX2" fmla="*/ 21437 w 21437"/>
              <a:gd name="connsiteY2" fmla="*/ 10800 h 21600"/>
              <a:gd name="connsiteX3" fmla="*/ 17962 w 21437"/>
              <a:gd name="connsiteY3" fmla="*/ 21600 h 21600"/>
              <a:gd name="connsiteX4" fmla="*/ 933 w 21437"/>
              <a:gd name="connsiteY4" fmla="*/ 21600 h 21600"/>
              <a:gd name="connsiteX5" fmla="*/ 2589 w 21437"/>
              <a:gd name="connsiteY5" fmla="*/ 10409 h 21600"/>
              <a:gd name="connsiteX6" fmla="*/ 0 w 21437"/>
              <a:gd name="connsiteY6" fmla="*/ 0 h 21600"/>
              <a:gd name="connsiteX0" fmla="*/ 0 w 21437"/>
              <a:gd name="connsiteY0" fmla="*/ 49 h 21649"/>
              <a:gd name="connsiteX1" fmla="*/ 15809 w 21437"/>
              <a:gd name="connsiteY1" fmla="*/ 0 h 21649"/>
              <a:gd name="connsiteX2" fmla="*/ 17962 w 21437"/>
              <a:gd name="connsiteY2" fmla="*/ 49 h 21649"/>
              <a:gd name="connsiteX3" fmla="*/ 21437 w 21437"/>
              <a:gd name="connsiteY3" fmla="*/ 10849 h 21649"/>
              <a:gd name="connsiteX4" fmla="*/ 17962 w 21437"/>
              <a:gd name="connsiteY4" fmla="*/ 21649 h 21649"/>
              <a:gd name="connsiteX5" fmla="*/ 933 w 21437"/>
              <a:gd name="connsiteY5" fmla="*/ 21649 h 21649"/>
              <a:gd name="connsiteX6" fmla="*/ 2589 w 21437"/>
              <a:gd name="connsiteY6" fmla="*/ 10458 h 21649"/>
              <a:gd name="connsiteX7" fmla="*/ 0 w 21437"/>
              <a:gd name="connsiteY7" fmla="*/ 49 h 21649"/>
              <a:gd name="connsiteX0" fmla="*/ 0 w 22351"/>
              <a:gd name="connsiteY0" fmla="*/ 49 h 21649"/>
              <a:gd name="connsiteX1" fmla="*/ 15809 w 22351"/>
              <a:gd name="connsiteY1" fmla="*/ 0 h 21649"/>
              <a:gd name="connsiteX2" fmla="*/ 21320 w 22351"/>
              <a:gd name="connsiteY2" fmla="*/ 49 h 21649"/>
              <a:gd name="connsiteX3" fmla="*/ 21437 w 22351"/>
              <a:gd name="connsiteY3" fmla="*/ 10849 h 21649"/>
              <a:gd name="connsiteX4" fmla="*/ 17962 w 22351"/>
              <a:gd name="connsiteY4" fmla="*/ 21649 h 21649"/>
              <a:gd name="connsiteX5" fmla="*/ 933 w 22351"/>
              <a:gd name="connsiteY5" fmla="*/ 21649 h 21649"/>
              <a:gd name="connsiteX6" fmla="*/ 2589 w 22351"/>
              <a:gd name="connsiteY6" fmla="*/ 10458 h 21649"/>
              <a:gd name="connsiteX7" fmla="*/ 0 w 22351"/>
              <a:gd name="connsiteY7" fmla="*/ 49 h 21649"/>
              <a:gd name="connsiteX0" fmla="*/ 0 w 21678"/>
              <a:gd name="connsiteY0" fmla="*/ 49 h 21649"/>
              <a:gd name="connsiteX1" fmla="*/ 15809 w 21678"/>
              <a:gd name="connsiteY1" fmla="*/ 0 h 21649"/>
              <a:gd name="connsiteX2" fmla="*/ 21320 w 21678"/>
              <a:gd name="connsiteY2" fmla="*/ 49 h 21649"/>
              <a:gd name="connsiteX3" fmla="*/ 21437 w 21678"/>
              <a:gd name="connsiteY3" fmla="*/ 10849 h 21649"/>
              <a:gd name="connsiteX4" fmla="*/ 17962 w 21678"/>
              <a:gd name="connsiteY4" fmla="*/ 21649 h 21649"/>
              <a:gd name="connsiteX5" fmla="*/ 933 w 21678"/>
              <a:gd name="connsiteY5" fmla="*/ 21649 h 21649"/>
              <a:gd name="connsiteX6" fmla="*/ 2589 w 21678"/>
              <a:gd name="connsiteY6" fmla="*/ 10458 h 21649"/>
              <a:gd name="connsiteX7" fmla="*/ 0 w 21678"/>
              <a:gd name="connsiteY7" fmla="*/ 49 h 21649"/>
              <a:gd name="connsiteX0" fmla="*/ 0 w 21725"/>
              <a:gd name="connsiteY0" fmla="*/ 0 h 21649"/>
              <a:gd name="connsiteX1" fmla="*/ 15856 w 21725"/>
              <a:gd name="connsiteY1" fmla="*/ 0 h 21649"/>
              <a:gd name="connsiteX2" fmla="*/ 21367 w 21725"/>
              <a:gd name="connsiteY2" fmla="*/ 49 h 21649"/>
              <a:gd name="connsiteX3" fmla="*/ 21484 w 21725"/>
              <a:gd name="connsiteY3" fmla="*/ 10849 h 21649"/>
              <a:gd name="connsiteX4" fmla="*/ 18009 w 21725"/>
              <a:gd name="connsiteY4" fmla="*/ 21649 h 21649"/>
              <a:gd name="connsiteX5" fmla="*/ 980 w 21725"/>
              <a:gd name="connsiteY5" fmla="*/ 21649 h 21649"/>
              <a:gd name="connsiteX6" fmla="*/ 2636 w 21725"/>
              <a:gd name="connsiteY6" fmla="*/ 10458 h 21649"/>
              <a:gd name="connsiteX7" fmla="*/ 0 w 21725"/>
              <a:gd name="connsiteY7" fmla="*/ 0 h 21649"/>
              <a:gd name="connsiteX0" fmla="*/ 0 w 21725"/>
              <a:gd name="connsiteY0" fmla="*/ 0 h 21649"/>
              <a:gd name="connsiteX1" fmla="*/ 15856 w 21725"/>
              <a:gd name="connsiteY1" fmla="*/ 0 h 21649"/>
              <a:gd name="connsiteX2" fmla="*/ 21367 w 21725"/>
              <a:gd name="connsiteY2" fmla="*/ 49 h 21649"/>
              <a:gd name="connsiteX3" fmla="*/ 21484 w 21725"/>
              <a:gd name="connsiteY3" fmla="*/ 10849 h 21649"/>
              <a:gd name="connsiteX4" fmla="*/ 18009 w 21725"/>
              <a:gd name="connsiteY4" fmla="*/ 21649 h 21649"/>
              <a:gd name="connsiteX5" fmla="*/ 980 w 21725"/>
              <a:gd name="connsiteY5" fmla="*/ 21649 h 21649"/>
              <a:gd name="connsiteX6" fmla="*/ 2636 w 21725"/>
              <a:gd name="connsiteY6" fmla="*/ 10458 h 21649"/>
              <a:gd name="connsiteX7" fmla="*/ 0 w 21725"/>
              <a:gd name="connsiteY7" fmla="*/ 0 h 21649"/>
              <a:gd name="connsiteX0" fmla="*/ 14 w 22195"/>
              <a:gd name="connsiteY0" fmla="*/ 0 h 22477"/>
              <a:gd name="connsiteX1" fmla="*/ 15870 w 22195"/>
              <a:gd name="connsiteY1" fmla="*/ 0 h 22477"/>
              <a:gd name="connsiteX2" fmla="*/ 21381 w 22195"/>
              <a:gd name="connsiteY2" fmla="*/ 49 h 22477"/>
              <a:gd name="connsiteX3" fmla="*/ 21498 w 22195"/>
              <a:gd name="connsiteY3" fmla="*/ 10849 h 22477"/>
              <a:gd name="connsiteX4" fmla="*/ 21288 w 22195"/>
              <a:gd name="connsiteY4" fmla="*/ 21649 h 22477"/>
              <a:gd name="connsiteX5" fmla="*/ 994 w 22195"/>
              <a:gd name="connsiteY5" fmla="*/ 21649 h 22477"/>
              <a:gd name="connsiteX6" fmla="*/ 2650 w 22195"/>
              <a:gd name="connsiteY6" fmla="*/ 10458 h 22477"/>
              <a:gd name="connsiteX7" fmla="*/ 14 w 22195"/>
              <a:gd name="connsiteY7" fmla="*/ 0 h 22477"/>
              <a:gd name="connsiteX0" fmla="*/ 14 w 21501"/>
              <a:gd name="connsiteY0" fmla="*/ 0 h 22446"/>
              <a:gd name="connsiteX1" fmla="*/ 15870 w 21501"/>
              <a:gd name="connsiteY1" fmla="*/ 0 h 22446"/>
              <a:gd name="connsiteX2" fmla="*/ 21381 w 21501"/>
              <a:gd name="connsiteY2" fmla="*/ 49 h 22446"/>
              <a:gd name="connsiteX3" fmla="*/ 21498 w 21501"/>
              <a:gd name="connsiteY3" fmla="*/ 10849 h 22446"/>
              <a:gd name="connsiteX4" fmla="*/ 21288 w 21501"/>
              <a:gd name="connsiteY4" fmla="*/ 21649 h 22446"/>
              <a:gd name="connsiteX5" fmla="*/ 994 w 21501"/>
              <a:gd name="connsiteY5" fmla="*/ 21649 h 22446"/>
              <a:gd name="connsiteX6" fmla="*/ 2650 w 21501"/>
              <a:gd name="connsiteY6" fmla="*/ 10458 h 22446"/>
              <a:gd name="connsiteX7" fmla="*/ 14 w 21501"/>
              <a:gd name="connsiteY7" fmla="*/ 0 h 22446"/>
              <a:gd name="connsiteX0" fmla="*/ 20 w 21518"/>
              <a:gd name="connsiteY0" fmla="*/ 0 h 22446"/>
              <a:gd name="connsiteX1" fmla="*/ 15876 w 21518"/>
              <a:gd name="connsiteY1" fmla="*/ 0 h 22446"/>
              <a:gd name="connsiteX2" fmla="*/ 21387 w 21518"/>
              <a:gd name="connsiteY2" fmla="*/ 49 h 22446"/>
              <a:gd name="connsiteX3" fmla="*/ 21504 w 21518"/>
              <a:gd name="connsiteY3" fmla="*/ 10849 h 22446"/>
              <a:gd name="connsiteX4" fmla="*/ 21387 w 21518"/>
              <a:gd name="connsiteY4" fmla="*/ 21649 h 22446"/>
              <a:gd name="connsiteX5" fmla="*/ 1000 w 21518"/>
              <a:gd name="connsiteY5" fmla="*/ 21649 h 22446"/>
              <a:gd name="connsiteX6" fmla="*/ 2656 w 21518"/>
              <a:gd name="connsiteY6" fmla="*/ 10458 h 22446"/>
              <a:gd name="connsiteX7" fmla="*/ 20 w 21518"/>
              <a:gd name="connsiteY7" fmla="*/ 0 h 22446"/>
              <a:gd name="connsiteX0" fmla="*/ 20 w 21504"/>
              <a:gd name="connsiteY0" fmla="*/ 0 h 22488"/>
              <a:gd name="connsiteX1" fmla="*/ 15876 w 21504"/>
              <a:gd name="connsiteY1" fmla="*/ 0 h 22488"/>
              <a:gd name="connsiteX2" fmla="*/ 21387 w 21504"/>
              <a:gd name="connsiteY2" fmla="*/ 49 h 22488"/>
              <a:gd name="connsiteX3" fmla="*/ 21504 w 21504"/>
              <a:gd name="connsiteY3" fmla="*/ 10849 h 22488"/>
              <a:gd name="connsiteX4" fmla="*/ 21387 w 21504"/>
              <a:gd name="connsiteY4" fmla="*/ 21649 h 22488"/>
              <a:gd name="connsiteX5" fmla="*/ 1000 w 21504"/>
              <a:gd name="connsiteY5" fmla="*/ 21649 h 22488"/>
              <a:gd name="connsiteX6" fmla="*/ 2656 w 21504"/>
              <a:gd name="connsiteY6" fmla="*/ 10458 h 22488"/>
              <a:gd name="connsiteX7" fmla="*/ 20 w 21504"/>
              <a:gd name="connsiteY7" fmla="*/ 0 h 22488"/>
              <a:gd name="connsiteX0" fmla="*/ 30 w 21537"/>
              <a:gd name="connsiteY0" fmla="*/ 0 h 22472"/>
              <a:gd name="connsiteX1" fmla="*/ 15886 w 21537"/>
              <a:gd name="connsiteY1" fmla="*/ 0 h 22472"/>
              <a:gd name="connsiteX2" fmla="*/ 21397 w 21537"/>
              <a:gd name="connsiteY2" fmla="*/ 49 h 22472"/>
              <a:gd name="connsiteX3" fmla="*/ 21514 w 21537"/>
              <a:gd name="connsiteY3" fmla="*/ 10849 h 22472"/>
              <a:gd name="connsiteX4" fmla="*/ 21537 w 21537"/>
              <a:gd name="connsiteY4" fmla="*/ 21600 h 22472"/>
              <a:gd name="connsiteX5" fmla="*/ 1010 w 21537"/>
              <a:gd name="connsiteY5" fmla="*/ 21649 h 22472"/>
              <a:gd name="connsiteX6" fmla="*/ 2666 w 21537"/>
              <a:gd name="connsiteY6" fmla="*/ 10458 h 22472"/>
              <a:gd name="connsiteX7" fmla="*/ 30 w 21537"/>
              <a:gd name="connsiteY7" fmla="*/ 0 h 22472"/>
              <a:gd name="connsiteX0" fmla="*/ 30 w 21537"/>
              <a:gd name="connsiteY0" fmla="*/ 0 h 22472"/>
              <a:gd name="connsiteX1" fmla="*/ 15886 w 21537"/>
              <a:gd name="connsiteY1" fmla="*/ 0 h 22472"/>
              <a:gd name="connsiteX2" fmla="*/ 21444 w 21537"/>
              <a:gd name="connsiteY2" fmla="*/ 49 h 22472"/>
              <a:gd name="connsiteX3" fmla="*/ 21514 w 21537"/>
              <a:gd name="connsiteY3" fmla="*/ 10849 h 22472"/>
              <a:gd name="connsiteX4" fmla="*/ 21537 w 21537"/>
              <a:gd name="connsiteY4" fmla="*/ 21600 h 22472"/>
              <a:gd name="connsiteX5" fmla="*/ 1010 w 21537"/>
              <a:gd name="connsiteY5" fmla="*/ 21649 h 22472"/>
              <a:gd name="connsiteX6" fmla="*/ 2666 w 21537"/>
              <a:gd name="connsiteY6" fmla="*/ 10458 h 22472"/>
              <a:gd name="connsiteX7" fmla="*/ 30 w 21537"/>
              <a:gd name="connsiteY7" fmla="*/ 0 h 22472"/>
              <a:gd name="connsiteX0" fmla="*/ 0 w 21507"/>
              <a:gd name="connsiteY0" fmla="*/ 0 h 21650"/>
              <a:gd name="connsiteX1" fmla="*/ 15856 w 21507"/>
              <a:gd name="connsiteY1" fmla="*/ 0 h 21650"/>
              <a:gd name="connsiteX2" fmla="*/ 21414 w 21507"/>
              <a:gd name="connsiteY2" fmla="*/ 49 h 21650"/>
              <a:gd name="connsiteX3" fmla="*/ 21484 w 21507"/>
              <a:gd name="connsiteY3" fmla="*/ 10849 h 21650"/>
              <a:gd name="connsiteX4" fmla="*/ 21507 w 21507"/>
              <a:gd name="connsiteY4" fmla="*/ 21600 h 21650"/>
              <a:gd name="connsiteX5" fmla="*/ 980 w 21507"/>
              <a:gd name="connsiteY5" fmla="*/ 21649 h 21650"/>
              <a:gd name="connsiteX6" fmla="*/ 2636 w 21507"/>
              <a:gd name="connsiteY6" fmla="*/ 10458 h 21650"/>
              <a:gd name="connsiteX7" fmla="*/ 0 w 21507"/>
              <a:gd name="connsiteY7" fmla="*/ 0 h 2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1507" h="21650">
                <a:moveTo>
                  <a:pt x="0" y="0"/>
                </a:moveTo>
                <a:lnTo>
                  <a:pt x="15856" y="0"/>
                </a:lnTo>
                <a:lnTo>
                  <a:pt x="21414" y="49"/>
                </a:lnTo>
                <a:cubicBezTo>
                  <a:pt x="21514" y="49"/>
                  <a:pt x="21469" y="7257"/>
                  <a:pt x="21484" y="10849"/>
                </a:cubicBezTo>
                <a:cubicBezTo>
                  <a:pt x="21499" y="14441"/>
                  <a:pt x="21467" y="21551"/>
                  <a:pt x="21507" y="21600"/>
                </a:cubicBezTo>
                <a:cubicBezTo>
                  <a:pt x="21547" y="21649"/>
                  <a:pt x="953" y="21553"/>
                  <a:pt x="980" y="21649"/>
                </a:cubicBezTo>
                <a:cubicBezTo>
                  <a:pt x="1007" y="21745"/>
                  <a:pt x="3079" y="17483"/>
                  <a:pt x="2636" y="10458"/>
                </a:cubicBezTo>
                <a:cubicBezTo>
                  <a:pt x="2193" y="3433"/>
                  <a:pt x="40" y="0"/>
                  <a:pt x="0" y="0"/>
                </a:cubicBezTo>
                <a:close/>
              </a:path>
            </a:pathLst>
          </a:custGeom>
        </p:spPr>
        <p:txBody>
          <a:bodyPr/>
          <a:lstStyle/>
          <a:p>
            <a:endParaRPr lang="en-US" dirty="0"/>
          </a:p>
        </p:txBody>
      </p:sp>
      <p:sp>
        <p:nvSpPr>
          <p:cNvPr id="6" name="Text Placeholder 22">
            <a:extLst>
              <a:ext uri="{FF2B5EF4-FFF2-40B4-BE49-F238E27FC236}">
                <a16:creationId xmlns:a16="http://schemas.microsoft.com/office/drawing/2014/main" id="{616DBCD1-FB17-A6E8-6A81-FE9DF3E8F505}"/>
              </a:ext>
            </a:extLst>
          </p:cNvPr>
          <p:cNvSpPr>
            <a:spLocks noGrp="1"/>
          </p:cNvSpPr>
          <p:nvPr>
            <p:ph type="body" sz="quarter" idx="13" hasCustomPrompt="1"/>
          </p:nvPr>
        </p:nvSpPr>
        <p:spPr>
          <a:xfrm flipH="1">
            <a:off x="485765" y="2041497"/>
            <a:ext cx="7166802" cy="346456"/>
          </a:xfrm>
          <a:prstGeom prst="rect">
            <a:avLst/>
          </a:prstGeom>
        </p:spPr>
        <p:txBody>
          <a:bodyPr/>
          <a:lstStyle>
            <a:lvl1pPr algn="l">
              <a:defRPr b="0" i="0">
                <a:solidFill>
                  <a:schemeClr val="bg1"/>
                </a:solidFill>
                <a:latin typeface="Arial" panose="020B0604020202020204" pitchFamily="34" charset="0"/>
                <a:cs typeface="Arial" panose="020B0604020202020204" pitchFamily="34" charset="0"/>
              </a:defRPr>
            </a:lvl1pPr>
          </a:lstStyle>
          <a:p>
            <a:pPr lvl="0"/>
            <a:r>
              <a:rPr lang="en-GB" dirty="0"/>
              <a:t> Body copy here</a:t>
            </a:r>
            <a:endParaRPr lang="en-US" dirty="0"/>
          </a:p>
        </p:txBody>
      </p:sp>
      <p:sp>
        <p:nvSpPr>
          <p:cNvPr id="8" name="Title Placeholder 17">
            <a:extLst>
              <a:ext uri="{FF2B5EF4-FFF2-40B4-BE49-F238E27FC236}">
                <a16:creationId xmlns:a16="http://schemas.microsoft.com/office/drawing/2014/main" id="{95A86ABD-9F4F-D573-6D9C-B9D7865650BA}"/>
              </a:ext>
            </a:extLst>
          </p:cNvPr>
          <p:cNvSpPr>
            <a:spLocks noGrp="1"/>
          </p:cNvSpPr>
          <p:nvPr>
            <p:ph type="title" hasCustomPrompt="1"/>
          </p:nvPr>
        </p:nvSpPr>
        <p:spPr>
          <a:xfrm flipH="1">
            <a:off x="486621" y="485775"/>
            <a:ext cx="7166802" cy="911225"/>
          </a:xfrm>
          <a:prstGeom prst="rect">
            <a:avLst/>
          </a:prstGeom>
        </p:spPr>
        <p:txBody>
          <a:bodyPr vert="horz" lIns="91440" tIns="45720" rIns="91440" bIns="45720" rtlCol="0" anchor="ctr">
            <a:normAutofit/>
          </a:bodyPr>
          <a:lstStyle>
            <a:lvl1pPr algn="l">
              <a:lnSpc>
                <a:spcPts val="4500"/>
              </a:lnSpc>
              <a:defRPr sz="3600" b="1" i="0">
                <a:solidFill>
                  <a:schemeClr val="bg1"/>
                </a:solidFill>
                <a:latin typeface="Arial Black" panose="020B0604020202020204" pitchFamily="34" charset="0"/>
                <a:cs typeface="Arial Black" panose="020B0604020202020204" pitchFamily="34" charset="0"/>
              </a:defRPr>
            </a:lvl1pPr>
          </a:lstStyle>
          <a:p>
            <a:r>
              <a:rPr lang="en-GB" dirty="0"/>
              <a:t>HEADING</a:t>
            </a:r>
            <a:endParaRPr lang="en-US" dirty="0"/>
          </a:p>
        </p:txBody>
      </p:sp>
      <p:sp>
        <p:nvSpPr>
          <p:cNvPr id="9" name="Text Placeholder 22">
            <a:extLst>
              <a:ext uri="{FF2B5EF4-FFF2-40B4-BE49-F238E27FC236}">
                <a16:creationId xmlns:a16="http://schemas.microsoft.com/office/drawing/2014/main" id="{A60281C6-1BF7-A31F-B35E-9844076A9A67}"/>
              </a:ext>
            </a:extLst>
          </p:cNvPr>
          <p:cNvSpPr>
            <a:spLocks noGrp="1"/>
          </p:cNvSpPr>
          <p:nvPr>
            <p:ph type="body" sz="quarter" idx="11" hasCustomPrompt="1"/>
          </p:nvPr>
        </p:nvSpPr>
        <p:spPr>
          <a:xfrm flipH="1">
            <a:off x="488874" y="1416263"/>
            <a:ext cx="7154609" cy="346456"/>
          </a:xfrm>
          <a:prstGeom prst="rect">
            <a:avLst/>
          </a:prstGeom>
        </p:spPr>
        <p:txBody>
          <a:bodyPr/>
          <a:lstStyle>
            <a:lvl1pPr algn="l">
              <a:defRPr sz="1800" b="1" i="0">
                <a:solidFill>
                  <a:srgbClr val="DD2484"/>
                </a:solidFill>
                <a:latin typeface="Arial" panose="020B0604020202020204" pitchFamily="34" charset="0"/>
                <a:cs typeface="Arial" panose="020B0604020202020204" pitchFamily="34" charset="0"/>
              </a:defRPr>
            </a:lvl1pPr>
          </a:lstStyle>
          <a:p>
            <a:pPr lvl="0"/>
            <a:r>
              <a:rPr lang="en-GB" dirty="0"/>
              <a:t>SUBHEADING</a:t>
            </a:r>
            <a:endParaRPr lang="en-US" dirty="0"/>
          </a:p>
        </p:txBody>
      </p:sp>
      <p:sp>
        <p:nvSpPr>
          <p:cNvPr id="4" name="TextBox 3">
            <a:extLst>
              <a:ext uri="{FF2B5EF4-FFF2-40B4-BE49-F238E27FC236}">
                <a16:creationId xmlns:a16="http://schemas.microsoft.com/office/drawing/2014/main" id="{2B198FB7-385A-802E-D5A3-C330F5DEB84F}"/>
              </a:ext>
            </a:extLst>
          </p:cNvPr>
          <p:cNvSpPr txBox="1"/>
          <p:nvPr userDrawn="1"/>
        </p:nvSpPr>
        <p:spPr>
          <a:xfrm>
            <a:off x="8079521" y="6383387"/>
            <a:ext cx="3079935" cy="23544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lang="en-GB" sz="930" b="1" dirty="0">
                <a:solidFill>
                  <a:schemeClr val="bg1"/>
                </a:solidFill>
              </a:rPr>
              <a:t>RISK OUTLOOK </a:t>
            </a:r>
            <a:r>
              <a:rPr lang="en-GB" sz="930" b="1" dirty="0">
                <a:solidFill>
                  <a:srgbClr val="DD2484"/>
                </a:solidFill>
              </a:rPr>
              <a:t>2024</a:t>
            </a:r>
            <a:r>
              <a:rPr lang="en-GB" sz="930" b="1" dirty="0">
                <a:solidFill>
                  <a:schemeClr val="bg1"/>
                </a:solidFill>
              </a:rPr>
              <a:t>   </a:t>
            </a:r>
            <a:r>
              <a:rPr lang="en-GB" sz="930" dirty="0">
                <a:solidFill>
                  <a:schemeClr val="bg1"/>
                </a:solidFill>
              </a:rPr>
              <a:t>|</a:t>
            </a:r>
            <a:endParaRPr lang="en-US" sz="930" dirty="0">
              <a:solidFill>
                <a:schemeClr val="bg1"/>
              </a:solidFill>
            </a:endParaRPr>
          </a:p>
        </p:txBody>
      </p:sp>
    </p:spTree>
    <p:extLst>
      <p:ext uri="{BB962C8B-B14F-4D97-AF65-F5344CB8AC3E}">
        <p14:creationId xmlns:p14="http://schemas.microsoft.com/office/powerpoint/2010/main" val="2089277127"/>
      </p:ext>
    </p:extLst>
  </p:cSld>
  <p:clrMapOvr>
    <a:masterClrMapping/>
  </p:clrMapOvr>
  <p:transition spd="slow">
    <p:wipe dir="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33_Title Slide">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47EA661-B14B-0C40-7F45-158CE4FEBC2E}"/>
              </a:ext>
            </a:extLst>
          </p:cNvPr>
          <p:cNvPicPr>
            <a:picLocks noChangeAspect="1"/>
          </p:cNvPicPr>
          <p:nvPr userDrawn="1"/>
        </p:nvPicPr>
        <p:blipFill>
          <a:blip r:embed="rId2">
            <a:duotone>
              <a:prstClr val="black"/>
              <a:schemeClr val="tx2">
                <a:tint val="45000"/>
                <a:satMod val="400000"/>
              </a:schemeClr>
            </a:duotone>
            <a:extLst>
              <a:ext uri="{28A0092B-C50C-407E-A947-70E740481C1C}">
                <a14:useLocalDpi xmlns:a14="http://schemas.microsoft.com/office/drawing/2010/main" val="0"/>
              </a:ext>
            </a:extLst>
          </a:blip>
          <a:srcRect t="12015" b="12015"/>
          <a:stretch/>
        </p:blipFill>
        <p:spPr>
          <a:xfrm>
            <a:off x="3997187" y="0"/>
            <a:ext cx="8247531" cy="6870059"/>
          </a:xfrm>
          <a:prstGeom prst="rect">
            <a:avLst/>
          </a:prstGeom>
        </p:spPr>
      </p:pic>
      <p:sp>
        <p:nvSpPr>
          <p:cNvPr id="15" name="object 19">
            <a:extLst>
              <a:ext uri="{FF2B5EF4-FFF2-40B4-BE49-F238E27FC236}">
                <a16:creationId xmlns:a16="http://schemas.microsoft.com/office/drawing/2014/main" id="{71F963E2-8E96-B5EB-52FA-2C82115B95C0}"/>
              </a:ext>
            </a:extLst>
          </p:cNvPr>
          <p:cNvSpPr txBox="1"/>
          <p:nvPr userDrawn="1"/>
        </p:nvSpPr>
        <p:spPr>
          <a:xfrm>
            <a:off x="360776" y="6318171"/>
            <a:ext cx="2864124" cy="289435"/>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br>
              <a:rPr lang="en-US" sz="932" b="1" i="0" dirty="0">
                <a:solidFill>
                  <a:srgbClr val="FFFFFF"/>
                </a:solidFill>
                <a:latin typeface="Arial" panose="020B0604020202020204" pitchFamily="34" charset="0"/>
                <a:cs typeface="Arial" panose="020B0604020202020204" pitchFamily="34" charset="0"/>
              </a:rPr>
            </a:b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grpSp>
        <p:nvGrpSpPr>
          <p:cNvPr id="11" name="Group 47">
            <a:extLst>
              <a:ext uri="{FF2B5EF4-FFF2-40B4-BE49-F238E27FC236}">
                <a16:creationId xmlns:a16="http://schemas.microsoft.com/office/drawing/2014/main" id="{63C1146E-F13C-5C87-B2B4-A5B3A257696E}"/>
              </a:ext>
            </a:extLst>
          </p:cNvPr>
          <p:cNvGrpSpPr>
            <a:grpSpLocks/>
          </p:cNvGrpSpPr>
          <p:nvPr userDrawn="1"/>
        </p:nvGrpSpPr>
        <p:grpSpPr bwMode="auto">
          <a:xfrm>
            <a:off x="-1487759" y="1"/>
            <a:ext cx="723900" cy="4360335"/>
            <a:chOff x="-746567" y="159231"/>
            <a:chExt cx="544011" cy="3269769"/>
          </a:xfrm>
        </p:grpSpPr>
        <p:sp>
          <p:nvSpPr>
            <p:cNvPr id="12" name="Rectangle: Rounded Corners 48">
              <a:extLst>
                <a:ext uri="{FF2B5EF4-FFF2-40B4-BE49-F238E27FC236}">
                  <a16:creationId xmlns:a16="http://schemas.microsoft.com/office/drawing/2014/main" id="{645D4DB8-13EA-7F06-58C7-1472198B324F}"/>
                </a:ext>
              </a:extLst>
            </p:cNvPr>
            <p:cNvSpPr>
              <a:spLocks noChangeArrowheads="1"/>
            </p:cNvSpPr>
            <p:nvPr userDrawn="1"/>
          </p:nvSpPr>
          <p:spPr bwMode="auto">
            <a:xfrm>
              <a:off x="-746567" y="1279841"/>
              <a:ext cx="544011" cy="469831"/>
            </a:xfrm>
            <a:prstGeom prst="roundRect">
              <a:avLst>
                <a:gd name="adj" fmla="val 16667"/>
              </a:avLst>
            </a:prstGeom>
            <a:solidFill>
              <a:srgbClr val="2F469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3" name="Rectangle: Rounded Corners 49">
              <a:extLst>
                <a:ext uri="{FF2B5EF4-FFF2-40B4-BE49-F238E27FC236}">
                  <a16:creationId xmlns:a16="http://schemas.microsoft.com/office/drawing/2014/main" id="{A058C92E-FF0F-7C50-CDBD-8698BB2D113D}"/>
                </a:ext>
              </a:extLst>
            </p:cNvPr>
            <p:cNvSpPr>
              <a:spLocks noChangeArrowheads="1"/>
            </p:cNvSpPr>
            <p:nvPr userDrawn="1"/>
          </p:nvSpPr>
          <p:spPr bwMode="auto">
            <a:xfrm>
              <a:off x="-746567" y="1838559"/>
              <a:ext cx="544011" cy="469831"/>
            </a:xfrm>
            <a:prstGeom prst="roundRect">
              <a:avLst>
                <a:gd name="adj" fmla="val 16667"/>
              </a:avLst>
            </a:prstGeom>
            <a:solidFill>
              <a:srgbClr val="23276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4" name="Rectangle: Rounded Corners 50">
              <a:extLst>
                <a:ext uri="{FF2B5EF4-FFF2-40B4-BE49-F238E27FC236}">
                  <a16:creationId xmlns:a16="http://schemas.microsoft.com/office/drawing/2014/main" id="{7FCE8CB0-6A62-FD94-4A40-5B60343B353F}"/>
                </a:ext>
              </a:extLst>
            </p:cNvPr>
            <p:cNvSpPr>
              <a:spLocks noChangeArrowheads="1"/>
            </p:cNvSpPr>
            <p:nvPr userDrawn="1"/>
          </p:nvSpPr>
          <p:spPr bwMode="auto">
            <a:xfrm>
              <a:off x="-746567" y="2398865"/>
              <a:ext cx="544011" cy="469831"/>
            </a:xfrm>
            <a:prstGeom prst="roundRect">
              <a:avLst>
                <a:gd name="adj" fmla="val 16667"/>
              </a:avLst>
            </a:prstGeom>
            <a:solidFill>
              <a:srgbClr val="6988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6" name="Rectangle: Rounded Corners 51">
              <a:extLst>
                <a:ext uri="{FF2B5EF4-FFF2-40B4-BE49-F238E27FC236}">
                  <a16:creationId xmlns:a16="http://schemas.microsoft.com/office/drawing/2014/main" id="{ACA5717D-E4F0-41EF-7424-43AA519886BB}"/>
                </a:ext>
              </a:extLst>
            </p:cNvPr>
            <p:cNvSpPr>
              <a:spLocks noChangeArrowheads="1"/>
            </p:cNvSpPr>
            <p:nvPr userDrawn="1"/>
          </p:nvSpPr>
          <p:spPr bwMode="auto">
            <a:xfrm>
              <a:off x="-746567" y="2959169"/>
              <a:ext cx="544011" cy="469831"/>
            </a:xfrm>
            <a:prstGeom prst="roundRect">
              <a:avLst>
                <a:gd name="adj" fmla="val 16667"/>
              </a:avLst>
            </a:prstGeom>
            <a:solidFill>
              <a:srgbClr val="D1D7DA"/>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8" name="Rectangle: Rounded Corners 52">
              <a:extLst>
                <a:ext uri="{FF2B5EF4-FFF2-40B4-BE49-F238E27FC236}">
                  <a16:creationId xmlns:a16="http://schemas.microsoft.com/office/drawing/2014/main" id="{82AEB44E-D157-44D4-3DD8-652B8A396C49}"/>
                </a:ext>
              </a:extLst>
            </p:cNvPr>
            <p:cNvSpPr>
              <a:spLocks noChangeArrowheads="1"/>
            </p:cNvSpPr>
            <p:nvPr userDrawn="1"/>
          </p:nvSpPr>
          <p:spPr bwMode="auto">
            <a:xfrm>
              <a:off x="-746567" y="159231"/>
              <a:ext cx="544011" cy="469831"/>
            </a:xfrm>
            <a:prstGeom prst="roundRect">
              <a:avLst>
                <a:gd name="adj" fmla="val 16667"/>
              </a:avLst>
            </a:prstGeom>
            <a:solidFill>
              <a:srgbClr val="333333"/>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19" name="Rectangle: Rounded Corners 53">
              <a:extLst>
                <a:ext uri="{FF2B5EF4-FFF2-40B4-BE49-F238E27FC236}">
                  <a16:creationId xmlns:a16="http://schemas.microsoft.com/office/drawing/2014/main" id="{EBC60E3B-0F14-9B54-3467-64ABF35A142D}"/>
                </a:ext>
              </a:extLst>
            </p:cNvPr>
            <p:cNvSpPr>
              <a:spLocks noChangeArrowheads="1"/>
            </p:cNvSpPr>
            <p:nvPr userDrawn="1"/>
          </p:nvSpPr>
          <p:spPr bwMode="auto">
            <a:xfrm>
              <a:off x="-746567" y="719537"/>
              <a:ext cx="544011" cy="469831"/>
            </a:xfrm>
            <a:prstGeom prst="roundRect">
              <a:avLst>
                <a:gd name="adj" fmla="val 16667"/>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grpSp>
        <p:nvGrpSpPr>
          <p:cNvPr id="20" name="Group 54">
            <a:extLst>
              <a:ext uri="{FF2B5EF4-FFF2-40B4-BE49-F238E27FC236}">
                <a16:creationId xmlns:a16="http://schemas.microsoft.com/office/drawing/2014/main" id="{2352579C-7F1F-8F18-746F-DF98E0A5D6D2}"/>
              </a:ext>
            </a:extLst>
          </p:cNvPr>
          <p:cNvGrpSpPr>
            <a:grpSpLocks/>
          </p:cNvGrpSpPr>
          <p:nvPr userDrawn="1"/>
        </p:nvGrpSpPr>
        <p:grpSpPr bwMode="auto">
          <a:xfrm>
            <a:off x="-2406395" y="1"/>
            <a:ext cx="726016" cy="4360335"/>
            <a:chOff x="-746567" y="159231"/>
            <a:chExt cx="544011" cy="3269769"/>
          </a:xfrm>
        </p:grpSpPr>
        <p:sp>
          <p:nvSpPr>
            <p:cNvPr id="21" name="Rectangle: Rounded Corners 55">
              <a:extLst>
                <a:ext uri="{FF2B5EF4-FFF2-40B4-BE49-F238E27FC236}">
                  <a16:creationId xmlns:a16="http://schemas.microsoft.com/office/drawing/2014/main" id="{BA06BA0B-A805-79D5-CDEA-0D00603E2F77}"/>
                </a:ext>
              </a:extLst>
            </p:cNvPr>
            <p:cNvSpPr>
              <a:spLocks noChangeArrowheads="1"/>
            </p:cNvSpPr>
            <p:nvPr userDrawn="1"/>
          </p:nvSpPr>
          <p:spPr bwMode="auto">
            <a:xfrm>
              <a:off x="-746567" y="1279841"/>
              <a:ext cx="544011" cy="469831"/>
            </a:xfrm>
            <a:prstGeom prst="roundRect">
              <a:avLst>
                <a:gd name="adj" fmla="val 16667"/>
              </a:avLst>
            </a:prstGeom>
            <a:solidFill>
              <a:srgbClr val="00935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2" name="Rectangle: Rounded Corners 56">
              <a:extLst>
                <a:ext uri="{FF2B5EF4-FFF2-40B4-BE49-F238E27FC236}">
                  <a16:creationId xmlns:a16="http://schemas.microsoft.com/office/drawing/2014/main" id="{4FC1B9C9-C02C-48AE-7B43-43304D7B7341}"/>
                </a:ext>
              </a:extLst>
            </p:cNvPr>
            <p:cNvSpPr>
              <a:spLocks noChangeArrowheads="1"/>
            </p:cNvSpPr>
            <p:nvPr userDrawn="1"/>
          </p:nvSpPr>
          <p:spPr bwMode="auto">
            <a:xfrm>
              <a:off x="-746567" y="1838559"/>
              <a:ext cx="544011" cy="469831"/>
            </a:xfrm>
            <a:prstGeom prst="roundRect">
              <a:avLst>
                <a:gd name="adj" fmla="val 16667"/>
              </a:avLst>
            </a:prstGeom>
            <a:solidFill>
              <a:srgbClr val="6C206B"/>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4" name="Rectangle: Rounded Corners 57">
              <a:extLst>
                <a:ext uri="{FF2B5EF4-FFF2-40B4-BE49-F238E27FC236}">
                  <a16:creationId xmlns:a16="http://schemas.microsoft.com/office/drawing/2014/main" id="{4BFD4BB1-9C6A-DEEF-6AD5-B70D30A4D5C8}"/>
                </a:ext>
              </a:extLst>
            </p:cNvPr>
            <p:cNvSpPr>
              <a:spLocks noChangeArrowheads="1"/>
            </p:cNvSpPr>
            <p:nvPr userDrawn="1"/>
          </p:nvSpPr>
          <p:spPr bwMode="auto">
            <a:xfrm>
              <a:off x="-746567" y="2398865"/>
              <a:ext cx="544011" cy="469831"/>
            </a:xfrm>
            <a:prstGeom prst="roundRect">
              <a:avLst>
                <a:gd name="adj" fmla="val 16667"/>
              </a:avLst>
            </a:prstGeom>
            <a:solidFill>
              <a:srgbClr val="EF820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7" name="Rectangle: Rounded Corners 58">
              <a:extLst>
                <a:ext uri="{FF2B5EF4-FFF2-40B4-BE49-F238E27FC236}">
                  <a16:creationId xmlns:a16="http://schemas.microsoft.com/office/drawing/2014/main" id="{BFC43BDC-699E-020E-9BA6-E7A148EB3B76}"/>
                </a:ext>
              </a:extLst>
            </p:cNvPr>
            <p:cNvSpPr>
              <a:spLocks noChangeArrowheads="1"/>
            </p:cNvSpPr>
            <p:nvPr userDrawn="1"/>
          </p:nvSpPr>
          <p:spPr bwMode="auto">
            <a:xfrm>
              <a:off x="-746567" y="2959169"/>
              <a:ext cx="544011" cy="469831"/>
            </a:xfrm>
            <a:prstGeom prst="roundRect">
              <a:avLst>
                <a:gd name="adj" fmla="val 16667"/>
              </a:avLst>
            </a:prstGeom>
            <a:solidFill>
              <a:srgbClr val="D4002C"/>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28" name="Rectangle: Rounded Corners 59">
              <a:extLst>
                <a:ext uri="{FF2B5EF4-FFF2-40B4-BE49-F238E27FC236}">
                  <a16:creationId xmlns:a16="http://schemas.microsoft.com/office/drawing/2014/main" id="{DC32025F-8AEE-E9EB-9F7A-FD4BB6517B37}"/>
                </a:ext>
              </a:extLst>
            </p:cNvPr>
            <p:cNvSpPr>
              <a:spLocks noChangeArrowheads="1"/>
            </p:cNvSpPr>
            <p:nvPr userDrawn="1"/>
          </p:nvSpPr>
          <p:spPr bwMode="auto">
            <a:xfrm>
              <a:off x="-746567" y="159231"/>
              <a:ext cx="544011" cy="469831"/>
            </a:xfrm>
            <a:prstGeom prst="roundRect">
              <a:avLst>
                <a:gd name="adj" fmla="val 16667"/>
              </a:avLst>
            </a:prstGeom>
            <a:solidFill>
              <a:srgbClr val="FFD74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sp>
          <p:nvSpPr>
            <p:cNvPr id="31" name="Rectangle: Rounded Corners 60">
              <a:extLst>
                <a:ext uri="{FF2B5EF4-FFF2-40B4-BE49-F238E27FC236}">
                  <a16:creationId xmlns:a16="http://schemas.microsoft.com/office/drawing/2014/main" id="{52CF5FC2-B37D-2C4E-7C46-33978EADBB03}"/>
                </a:ext>
              </a:extLst>
            </p:cNvPr>
            <p:cNvSpPr>
              <a:spLocks noChangeArrowheads="1"/>
            </p:cNvSpPr>
            <p:nvPr userDrawn="1"/>
          </p:nvSpPr>
          <p:spPr bwMode="auto">
            <a:xfrm>
              <a:off x="-746567" y="719537"/>
              <a:ext cx="544011" cy="469831"/>
            </a:xfrm>
            <a:prstGeom prst="roundRect">
              <a:avLst>
                <a:gd name="adj" fmla="val 16667"/>
              </a:avLst>
            </a:prstGeom>
            <a:solidFill>
              <a:srgbClr val="DD248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dirty="0">
                <a:solidFill>
                  <a:srgbClr val="FFFFFF"/>
                </a:solidFill>
              </a:endParaRPr>
            </a:p>
          </p:txBody>
        </p:sp>
      </p:grpSp>
      <p:pic>
        <p:nvPicPr>
          <p:cNvPr id="3" name="Picture 2" descr="A picture containing drawing&#10;&#10;Description automatically generated">
            <a:extLst>
              <a:ext uri="{FF2B5EF4-FFF2-40B4-BE49-F238E27FC236}">
                <a16:creationId xmlns:a16="http://schemas.microsoft.com/office/drawing/2014/main" id="{F04C3A60-1918-AA36-120F-BB3C22D0419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8786" y="626535"/>
            <a:ext cx="2267711" cy="1536181"/>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8B54CF86-B0B2-2288-1985-FF51CB9D4C1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81390" t="26075" r="3708" b="26694"/>
          <a:stretch/>
        </p:blipFill>
        <p:spPr>
          <a:xfrm>
            <a:off x="-9937" y="6071516"/>
            <a:ext cx="337930" cy="725557"/>
          </a:xfrm>
          <a:prstGeom prst="rect">
            <a:avLst/>
          </a:prstGeom>
        </p:spPr>
      </p:pic>
      <p:pic>
        <p:nvPicPr>
          <p:cNvPr id="8" name="Picture 7">
            <a:extLst>
              <a:ext uri="{FF2B5EF4-FFF2-40B4-BE49-F238E27FC236}">
                <a16:creationId xmlns:a16="http://schemas.microsoft.com/office/drawing/2014/main" id="{7E57A776-F6D9-F48C-CBFB-05135CA88C3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l="1353" r="1353"/>
          <a:stretch/>
        </p:blipFill>
        <p:spPr>
          <a:xfrm>
            <a:off x="-20165" y="3963"/>
            <a:ext cx="11887247" cy="6870059"/>
          </a:xfrm>
          <a:prstGeom prst="rect">
            <a:avLst/>
          </a:prstGeom>
        </p:spPr>
      </p:pic>
      <p:sp>
        <p:nvSpPr>
          <p:cNvPr id="38" name="object 19">
            <a:extLst>
              <a:ext uri="{FF2B5EF4-FFF2-40B4-BE49-F238E27FC236}">
                <a16:creationId xmlns:a16="http://schemas.microsoft.com/office/drawing/2014/main" id="{6721EB8A-BC11-F1FD-0079-B6EDB66E625D}"/>
              </a:ext>
            </a:extLst>
          </p:cNvPr>
          <p:cNvSpPr txBox="1"/>
          <p:nvPr userDrawn="1"/>
        </p:nvSpPr>
        <p:spPr>
          <a:xfrm>
            <a:off x="416196" y="6206961"/>
            <a:ext cx="2864124" cy="289435"/>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br>
              <a:rPr lang="en-US" sz="932" b="1" i="0" dirty="0">
                <a:solidFill>
                  <a:srgbClr val="FFFFFF"/>
                </a:solidFill>
                <a:latin typeface="Arial" panose="020B0604020202020204" pitchFamily="34" charset="0"/>
                <a:cs typeface="Arial" panose="020B0604020202020204" pitchFamily="34" charset="0"/>
              </a:rPr>
            </a:b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pic>
        <p:nvPicPr>
          <p:cNvPr id="39" name="Picture 38" descr="A picture containing drawing&#10;&#10;Description automatically generated">
            <a:extLst>
              <a:ext uri="{FF2B5EF4-FFF2-40B4-BE49-F238E27FC236}">
                <a16:creationId xmlns:a16="http://schemas.microsoft.com/office/drawing/2014/main" id="{A2BEA72A-243E-6616-0588-3A1EAA6B048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98786" y="626535"/>
            <a:ext cx="2267711" cy="1536181"/>
          </a:xfrm>
          <a:prstGeom prst="rect">
            <a:avLst/>
          </a:prstGeom>
        </p:spPr>
      </p:pic>
      <p:sp>
        <p:nvSpPr>
          <p:cNvPr id="42" name="Text Placeholder 22">
            <a:extLst>
              <a:ext uri="{FF2B5EF4-FFF2-40B4-BE49-F238E27FC236}">
                <a16:creationId xmlns:a16="http://schemas.microsoft.com/office/drawing/2014/main" id="{1C36CF71-A9E2-2E6B-0241-DC6C94C00126}"/>
              </a:ext>
            </a:extLst>
          </p:cNvPr>
          <p:cNvSpPr>
            <a:spLocks noGrp="1"/>
          </p:cNvSpPr>
          <p:nvPr>
            <p:ph type="body" sz="quarter" idx="12" hasCustomPrompt="1"/>
          </p:nvPr>
        </p:nvSpPr>
        <p:spPr>
          <a:xfrm>
            <a:off x="346921" y="4046805"/>
            <a:ext cx="7492953" cy="1034647"/>
          </a:xfrm>
          <a:prstGeom prst="rect">
            <a:avLst/>
          </a:prstGeom>
        </p:spPr>
        <p:txBody>
          <a:bodyPr/>
          <a:lstStyle>
            <a:lvl1pPr>
              <a:defRPr sz="3600" b="1" i="0">
                <a:solidFill>
                  <a:schemeClr val="bg1"/>
                </a:solidFill>
                <a:latin typeface="Arial Black" panose="020B0604020202020204" pitchFamily="34" charset="0"/>
                <a:cs typeface="Arial Black" panose="020B0604020202020204" pitchFamily="34" charset="0"/>
              </a:defRPr>
            </a:lvl1pPr>
          </a:lstStyle>
          <a:p>
            <a:pPr lvl="0"/>
            <a:r>
              <a:rPr lang="en-GB" dirty="0"/>
              <a:t>RUNNING ON EMPTY: </a:t>
            </a:r>
            <a:br>
              <a:rPr lang="en-GB" dirty="0"/>
            </a:br>
            <a:r>
              <a:rPr lang="en-GB" dirty="0"/>
              <a:t>THE PERMACRISIS TAKES ITS TOLL</a:t>
            </a:r>
            <a:endParaRPr lang="en-US" dirty="0"/>
          </a:p>
        </p:txBody>
      </p:sp>
      <p:sp>
        <p:nvSpPr>
          <p:cNvPr id="9" name="Text Placeholder 22">
            <a:extLst>
              <a:ext uri="{FF2B5EF4-FFF2-40B4-BE49-F238E27FC236}">
                <a16:creationId xmlns:a16="http://schemas.microsoft.com/office/drawing/2014/main" id="{B7BDBDB8-F779-2538-B035-DD5B70F1ED04}"/>
              </a:ext>
            </a:extLst>
          </p:cNvPr>
          <p:cNvSpPr>
            <a:spLocks noGrp="1"/>
          </p:cNvSpPr>
          <p:nvPr>
            <p:ph type="body" sz="quarter" idx="13" hasCustomPrompt="1"/>
          </p:nvPr>
        </p:nvSpPr>
        <p:spPr>
          <a:xfrm>
            <a:off x="357471" y="2725711"/>
            <a:ext cx="4661798" cy="1147063"/>
          </a:xfrm>
          <a:prstGeom prst="rect">
            <a:avLst/>
          </a:prstGeom>
        </p:spPr>
        <p:txBody>
          <a:bodyPr/>
          <a:lstStyle>
            <a:lvl1pPr>
              <a:defRPr sz="7200" b="1" i="0">
                <a:solidFill>
                  <a:srgbClr val="DD2484"/>
                </a:solidFill>
                <a:latin typeface="Arial Black" panose="020B0604020202020204" pitchFamily="34" charset="0"/>
                <a:cs typeface="Arial Black" panose="020B0604020202020204" pitchFamily="34" charset="0"/>
              </a:defRPr>
            </a:lvl1pPr>
          </a:lstStyle>
          <a:p>
            <a:pPr lvl="0"/>
            <a:r>
              <a:rPr lang="en-GB" dirty="0"/>
              <a:t>2.</a:t>
            </a:r>
            <a:endParaRPr lang="en-US" dirty="0"/>
          </a:p>
        </p:txBody>
      </p:sp>
      <p:pic>
        <p:nvPicPr>
          <p:cNvPr id="10" name="Picture 9" descr="A picture containing drawing&#10;&#10;Description automatically generated">
            <a:extLst>
              <a:ext uri="{FF2B5EF4-FFF2-40B4-BE49-F238E27FC236}">
                <a16:creationId xmlns:a16="http://schemas.microsoft.com/office/drawing/2014/main" id="{A4448F33-D641-1C21-5D98-2933FF9DD03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79648" t="26075" r="3708" b="26694"/>
          <a:stretch/>
        </p:blipFill>
        <p:spPr>
          <a:xfrm>
            <a:off x="-27710" y="5960306"/>
            <a:ext cx="377421" cy="725557"/>
          </a:xfrm>
          <a:prstGeom prst="rect">
            <a:avLst/>
          </a:prstGeom>
        </p:spPr>
      </p:pic>
    </p:spTree>
    <p:extLst>
      <p:ext uri="{BB962C8B-B14F-4D97-AF65-F5344CB8AC3E}">
        <p14:creationId xmlns:p14="http://schemas.microsoft.com/office/powerpoint/2010/main" val="357761520"/>
      </p:ext>
    </p:extLst>
  </p:cSld>
  <p:clrMapOvr>
    <a:masterClrMapping/>
  </p:clrMapOvr>
  <p:transition spd="slow">
    <p:wipe dir="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1_Title Slide">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CB7FAFF-1D75-28CB-5197-05531B4BA60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15" name="object 19">
            <a:extLst>
              <a:ext uri="{FF2B5EF4-FFF2-40B4-BE49-F238E27FC236}">
                <a16:creationId xmlns:a16="http://schemas.microsoft.com/office/drawing/2014/main" id="{71F963E2-8E96-B5EB-52FA-2C82115B95C0}"/>
              </a:ext>
            </a:extLst>
          </p:cNvPr>
          <p:cNvSpPr txBox="1"/>
          <p:nvPr userDrawn="1"/>
        </p:nvSpPr>
        <p:spPr>
          <a:xfrm>
            <a:off x="599454" y="6428113"/>
            <a:ext cx="2864124" cy="145999"/>
          </a:xfrm>
          <a:prstGeom prst="rect">
            <a:avLst/>
          </a:prstGeom>
        </p:spPr>
        <p:txBody>
          <a:bodyPr vert="horz" wrap="square" lIns="0" tIns="2537" rIns="0" bIns="0" rtlCol="0">
            <a:spAutoFit/>
          </a:bodyPr>
          <a:lstStyle/>
          <a:p>
            <a:pPr marL="16913">
              <a:spcBef>
                <a:spcPts val="20"/>
              </a:spcBef>
            </a:pPr>
            <a:r>
              <a:rPr sz="932" b="1" i="0" dirty="0">
                <a:solidFill>
                  <a:srgbClr val="FFFFFF"/>
                </a:solidFill>
                <a:latin typeface="Arial" panose="020B0604020202020204" pitchFamily="34" charset="0"/>
                <a:cs typeface="Arial" panose="020B0604020202020204" pitchFamily="34" charset="0"/>
              </a:rPr>
              <a:t>WORLDWIDE</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REACH.</a:t>
            </a:r>
            <a:r>
              <a:rPr sz="932" b="1" i="0" spc="-27" dirty="0">
                <a:solidFill>
                  <a:srgbClr val="FFFFFF"/>
                </a:solidFill>
                <a:latin typeface="Arial" panose="020B0604020202020204" pitchFamily="34" charset="0"/>
                <a:cs typeface="Arial" panose="020B0604020202020204" pitchFamily="34" charset="0"/>
              </a:rPr>
              <a:t> </a:t>
            </a:r>
            <a:r>
              <a:rPr sz="932" b="1" i="0" dirty="0">
                <a:solidFill>
                  <a:srgbClr val="FFFFFF"/>
                </a:solidFill>
                <a:latin typeface="Arial" panose="020B0604020202020204" pitchFamily="34" charset="0"/>
                <a:cs typeface="Arial" panose="020B0604020202020204" pitchFamily="34" charset="0"/>
              </a:rPr>
              <a:t>HUMAN</a:t>
            </a:r>
            <a:r>
              <a:rPr sz="932" b="1" i="0" spc="-20" dirty="0">
                <a:solidFill>
                  <a:srgbClr val="FFFFFF"/>
                </a:solidFill>
                <a:latin typeface="Arial" panose="020B0604020202020204" pitchFamily="34" charset="0"/>
                <a:cs typeface="Arial" panose="020B0604020202020204" pitchFamily="34" charset="0"/>
              </a:rPr>
              <a:t> </a:t>
            </a:r>
            <a:r>
              <a:rPr sz="932" b="1" i="0" spc="-13" dirty="0">
                <a:solidFill>
                  <a:srgbClr val="FFFFFF"/>
                </a:solidFill>
                <a:latin typeface="Arial" panose="020B0604020202020204" pitchFamily="34" charset="0"/>
                <a:cs typeface="Arial" panose="020B0604020202020204" pitchFamily="34" charset="0"/>
              </a:rPr>
              <a:t>TOUCH.</a:t>
            </a:r>
            <a:endParaRPr sz="932" b="1" i="0" dirty="0">
              <a:latin typeface="Arial" panose="020B0604020202020204" pitchFamily="34" charset="0"/>
              <a:cs typeface="Arial" panose="020B0604020202020204" pitchFamily="34" charset="0"/>
            </a:endParaRPr>
          </a:p>
        </p:txBody>
      </p:sp>
      <p:cxnSp>
        <p:nvCxnSpPr>
          <p:cNvPr id="17" name="Straight Connector 16">
            <a:extLst>
              <a:ext uri="{FF2B5EF4-FFF2-40B4-BE49-F238E27FC236}">
                <a16:creationId xmlns:a16="http://schemas.microsoft.com/office/drawing/2014/main" id="{B313C4E2-A645-F430-BA0C-5B42BD8F54B1}"/>
              </a:ext>
            </a:extLst>
          </p:cNvPr>
          <p:cNvCxnSpPr>
            <a:cxnSpLocks/>
          </p:cNvCxnSpPr>
          <p:nvPr userDrawn="1"/>
        </p:nvCxnSpPr>
        <p:spPr>
          <a:xfrm>
            <a:off x="3149600" y="6477000"/>
            <a:ext cx="5791200" cy="0"/>
          </a:xfrm>
          <a:prstGeom prst="line">
            <a:avLst/>
          </a:prstGeom>
          <a:ln>
            <a:solidFill>
              <a:srgbClr val="6988C0"/>
            </a:solidFill>
          </a:ln>
        </p:spPr>
        <p:style>
          <a:lnRef idx="1">
            <a:schemeClr val="accent1"/>
          </a:lnRef>
          <a:fillRef idx="0">
            <a:schemeClr val="accent1"/>
          </a:fillRef>
          <a:effectRef idx="0">
            <a:schemeClr val="accent1"/>
          </a:effectRef>
          <a:fontRef idx="minor">
            <a:schemeClr val="tx1"/>
          </a:fontRef>
        </p:style>
      </p:cxnSp>
      <p:sp>
        <p:nvSpPr>
          <p:cNvPr id="26" name="Text Placeholder 22">
            <a:extLst>
              <a:ext uri="{FF2B5EF4-FFF2-40B4-BE49-F238E27FC236}">
                <a16:creationId xmlns:a16="http://schemas.microsoft.com/office/drawing/2014/main" id="{2252F8A8-420B-14DF-CAE3-92EA869C762E}"/>
              </a:ext>
            </a:extLst>
          </p:cNvPr>
          <p:cNvSpPr>
            <a:spLocks noGrp="1"/>
          </p:cNvSpPr>
          <p:nvPr>
            <p:ph type="body" sz="quarter" idx="13" hasCustomPrompt="1"/>
          </p:nvPr>
        </p:nvSpPr>
        <p:spPr>
          <a:xfrm>
            <a:off x="463295" y="2006600"/>
            <a:ext cx="8667452" cy="339035"/>
          </a:xfrm>
          <a:prstGeom prst="rect">
            <a:avLst/>
          </a:prstGeom>
        </p:spPr>
        <p:txBody>
          <a:bodyPr/>
          <a:lstStyle>
            <a:lvl1pPr>
              <a:defRPr b="0" i="0">
                <a:solidFill>
                  <a:schemeClr val="bg1"/>
                </a:solidFill>
                <a:latin typeface="Arial" panose="020B0604020202020204" pitchFamily="34" charset="0"/>
                <a:cs typeface="Arial" panose="020B0604020202020204" pitchFamily="34" charset="0"/>
              </a:defRPr>
            </a:lvl1pPr>
          </a:lstStyle>
          <a:p>
            <a:pPr lvl="0"/>
            <a:r>
              <a:rPr lang="en-GB" dirty="0"/>
              <a:t> Body copy here</a:t>
            </a:r>
            <a:endParaRPr lang="en-US" dirty="0"/>
          </a:p>
        </p:txBody>
      </p:sp>
      <p:pic>
        <p:nvPicPr>
          <p:cNvPr id="30" name="Picture 29" descr="A picture containing drawing&#10;&#10;Description automatically generated">
            <a:extLst>
              <a:ext uri="{FF2B5EF4-FFF2-40B4-BE49-F238E27FC236}">
                <a16:creationId xmlns:a16="http://schemas.microsoft.com/office/drawing/2014/main" id="{68340C80-6B54-28E3-11EC-2DC58E5CFB6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19489" y="184366"/>
            <a:ext cx="2267711" cy="1536181"/>
          </a:xfrm>
          <a:prstGeom prst="rect">
            <a:avLst/>
          </a:prstGeom>
        </p:spPr>
      </p:pic>
      <p:grpSp>
        <p:nvGrpSpPr>
          <p:cNvPr id="11" name="Group 47">
            <a:extLst>
              <a:ext uri="{FF2B5EF4-FFF2-40B4-BE49-F238E27FC236}">
                <a16:creationId xmlns:a16="http://schemas.microsoft.com/office/drawing/2014/main" id="{63C1146E-F13C-5C87-B2B4-A5B3A257696E}"/>
              </a:ext>
            </a:extLst>
          </p:cNvPr>
          <p:cNvGrpSpPr>
            <a:grpSpLocks/>
          </p:cNvGrpSpPr>
          <p:nvPr userDrawn="1"/>
        </p:nvGrpSpPr>
        <p:grpSpPr bwMode="auto">
          <a:xfrm>
            <a:off x="-1487759" y="1"/>
            <a:ext cx="723900" cy="4360335"/>
            <a:chOff x="-746567" y="159231"/>
            <a:chExt cx="544011" cy="3269769"/>
          </a:xfrm>
        </p:grpSpPr>
        <p:sp>
          <p:nvSpPr>
            <p:cNvPr id="12" name="Rectangle: Rounded Corners 48">
              <a:extLst>
                <a:ext uri="{FF2B5EF4-FFF2-40B4-BE49-F238E27FC236}">
                  <a16:creationId xmlns:a16="http://schemas.microsoft.com/office/drawing/2014/main" id="{645D4DB8-13EA-7F06-58C7-1472198B324F}"/>
                </a:ext>
              </a:extLst>
            </p:cNvPr>
            <p:cNvSpPr>
              <a:spLocks noChangeArrowheads="1"/>
            </p:cNvSpPr>
            <p:nvPr userDrawn="1"/>
          </p:nvSpPr>
          <p:spPr bwMode="auto">
            <a:xfrm>
              <a:off x="-746567" y="1279841"/>
              <a:ext cx="544011" cy="469831"/>
            </a:xfrm>
            <a:prstGeom prst="roundRect">
              <a:avLst>
                <a:gd name="adj" fmla="val 16667"/>
              </a:avLst>
            </a:prstGeom>
            <a:solidFill>
              <a:srgbClr val="2F469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13" name="Rectangle: Rounded Corners 49">
              <a:extLst>
                <a:ext uri="{FF2B5EF4-FFF2-40B4-BE49-F238E27FC236}">
                  <a16:creationId xmlns:a16="http://schemas.microsoft.com/office/drawing/2014/main" id="{A058C92E-FF0F-7C50-CDBD-8698BB2D113D}"/>
                </a:ext>
              </a:extLst>
            </p:cNvPr>
            <p:cNvSpPr>
              <a:spLocks noChangeArrowheads="1"/>
            </p:cNvSpPr>
            <p:nvPr userDrawn="1"/>
          </p:nvSpPr>
          <p:spPr bwMode="auto">
            <a:xfrm>
              <a:off x="-746567" y="1838559"/>
              <a:ext cx="544011" cy="469831"/>
            </a:xfrm>
            <a:prstGeom prst="roundRect">
              <a:avLst>
                <a:gd name="adj" fmla="val 16667"/>
              </a:avLst>
            </a:prstGeom>
            <a:solidFill>
              <a:srgbClr val="232762"/>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14" name="Rectangle: Rounded Corners 50">
              <a:extLst>
                <a:ext uri="{FF2B5EF4-FFF2-40B4-BE49-F238E27FC236}">
                  <a16:creationId xmlns:a16="http://schemas.microsoft.com/office/drawing/2014/main" id="{7FCE8CB0-6A62-FD94-4A40-5B60343B353F}"/>
                </a:ext>
              </a:extLst>
            </p:cNvPr>
            <p:cNvSpPr>
              <a:spLocks noChangeArrowheads="1"/>
            </p:cNvSpPr>
            <p:nvPr userDrawn="1"/>
          </p:nvSpPr>
          <p:spPr bwMode="auto">
            <a:xfrm>
              <a:off x="-746567" y="2398865"/>
              <a:ext cx="544011" cy="469831"/>
            </a:xfrm>
            <a:prstGeom prst="roundRect">
              <a:avLst>
                <a:gd name="adj" fmla="val 16667"/>
              </a:avLst>
            </a:prstGeom>
            <a:solidFill>
              <a:srgbClr val="6988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16" name="Rectangle: Rounded Corners 51">
              <a:extLst>
                <a:ext uri="{FF2B5EF4-FFF2-40B4-BE49-F238E27FC236}">
                  <a16:creationId xmlns:a16="http://schemas.microsoft.com/office/drawing/2014/main" id="{ACA5717D-E4F0-41EF-7424-43AA519886BB}"/>
                </a:ext>
              </a:extLst>
            </p:cNvPr>
            <p:cNvSpPr>
              <a:spLocks noChangeArrowheads="1"/>
            </p:cNvSpPr>
            <p:nvPr userDrawn="1"/>
          </p:nvSpPr>
          <p:spPr bwMode="auto">
            <a:xfrm>
              <a:off x="-746567" y="2959169"/>
              <a:ext cx="544011" cy="469831"/>
            </a:xfrm>
            <a:prstGeom prst="roundRect">
              <a:avLst>
                <a:gd name="adj" fmla="val 16667"/>
              </a:avLst>
            </a:prstGeom>
            <a:solidFill>
              <a:srgbClr val="D1D7DA"/>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18" name="Rectangle: Rounded Corners 52">
              <a:extLst>
                <a:ext uri="{FF2B5EF4-FFF2-40B4-BE49-F238E27FC236}">
                  <a16:creationId xmlns:a16="http://schemas.microsoft.com/office/drawing/2014/main" id="{82AEB44E-D157-44D4-3DD8-652B8A396C49}"/>
                </a:ext>
              </a:extLst>
            </p:cNvPr>
            <p:cNvSpPr>
              <a:spLocks noChangeArrowheads="1"/>
            </p:cNvSpPr>
            <p:nvPr userDrawn="1"/>
          </p:nvSpPr>
          <p:spPr bwMode="auto">
            <a:xfrm>
              <a:off x="-746567" y="159231"/>
              <a:ext cx="544011" cy="469831"/>
            </a:xfrm>
            <a:prstGeom prst="roundRect">
              <a:avLst>
                <a:gd name="adj" fmla="val 16667"/>
              </a:avLst>
            </a:prstGeom>
            <a:solidFill>
              <a:srgbClr val="333333"/>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19" name="Rectangle: Rounded Corners 53">
              <a:extLst>
                <a:ext uri="{FF2B5EF4-FFF2-40B4-BE49-F238E27FC236}">
                  <a16:creationId xmlns:a16="http://schemas.microsoft.com/office/drawing/2014/main" id="{EBC60E3B-0F14-9B54-3467-64ABF35A142D}"/>
                </a:ext>
              </a:extLst>
            </p:cNvPr>
            <p:cNvSpPr>
              <a:spLocks noChangeArrowheads="1"/>
            </p:cNvSpPr>
            <p:nvPr userDrawn="1"/>
          </p:nvSpPr>
          <p:spPr bwMode="auto">
            <a:xfrm>
              <a:off x="-746567" y="719537"/>
              <a:ext cx="544011" cy="469831"/>
            </a:xfrm>
            <a:prstGeom prst="roundRect">
              <a:avLst>
                <a:gd name="adj" fmla="val 16667"/>
              </a:avLst>
            </a:prstGeom>
            <a:solidFill>
              <a:srgbClr val="FFFFF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grpSp>
      <p:grpSp>
        <p:nvGrpSpPr>
          <p:cNvPr id="20" name="Group 54">
            <a:extLst>
              <a:ext uri="{FF2B5EF4-FFF2-40B4-BE49-F238E27FC236}">
                <a16:creationId xmlns:a16="http://schemas.microsoft.com/office/drawing/2014/main" id="{2352579C-7F1F-8F18-746F-DF98E0A5D6D2}"/>
              </a:ext>
            </a:extLst>
          </p:cNvPr>
          <p:cNvGrpSpPr>
            <a:grpSpLocks/>
          </p:cNvGrpSpPr>
          <p:nvPr userDrawn="1"/>
        </p:nvGrpSpPr>
        <p:grpSpPr bwMode="auto">
          <a:xfrm>
            <a:off x="-2406395" y="1"/>
            <a:ext cx="726016" cy="4360335"/>
            <a:chOff x="-746567" y="159231"/>
            <a:chExt cx="544011" cy="3269769"/>
          </a:xfrm>
        </p:grpSpPr>
        <p:sp>
          <p:nvSpPr>
            <p:cNvPr id="21" name="Rectangle: Rounded Corners 55">
              <a:extLst>
                <a:ext uri="{FF2B5EF4-FFF2-40B4-BE49-F238E27FC236}">
                  <a16:creationId xmlns:a16="http://schemas.microsoft.com/office/drawing/2014/main" id="{BA06BA0B-A805-79D5-CDEA-0D00603E2F77}"/>
                </a:ext>
              </a:extLst>
            </p:cNvPr>
            <p:cNvSpPr>
              <a:spLocks noChangeArrowheads="1"/>
            </p:cNvSpPr>
            <p:nvPr userDrawn="1"/>
          </p:nvSpPr>
          <p:spPr bwMode="auto">
            <a:xfrm>
              <a:off x="-746567" y="1279841"/>
              <a:ext cx="544011" cy="469831"/>
            </a:xfrm>
            <a:prstGeom prst="roundRect">
              <a:avLst>
                <a:gd name="adj" fmla="val 16667"/>
              </a:avLst>
            </a:prstGeom>
            <a:solidFill>
              <a:srgbClr val="00935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22" name="Rectangle: Rounded Corners 56">
              <a:extLst>
                <a:ext uri="{FF2B5EF4-FFF2-40B4-BE49-F238E27FC236}">
                  <a16:creationId xmlns:a16="http://schemas.microsoft.com/office/drawing/2014/main" id="{4FC1B9C9-C02C-48AE-7B43-43304D7B7341}"/>
                </a:ext>
              </a:extLst>
            </p:cNvPr>
            <p:cNvSpPr>
              <a:spLocks noChangeArrowheads="1"/>
            </p:cNvSpPr>
            <p:nvPr userDrawn="1"/>
          </p:nvSpPr>
          <p:spPr bwMode="auto">
            <a:xfrm>
              <a:off x="-746567" y="1838559"/>
              <a:ext cx="544011" cy="469831"/>
            </a:xfrm>
            <a:prstGeom prst="roundRect">
              <a:avLst>
                <a:gd name="adj" fmla="val 16667"/>
              </a:avLst>
            </a:prstGeom>
            <a:solidFill>
              <a:srgbClr val="6C206B"/>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24" name="Rectangle: Rounded Corners 57">
              <a:extLst>
                <a:ext uri="{FF2B5EF4-FFF2-40B4-BE49-F238E27FC236}">
                  <a16:creationId xmlns:a16="http://schemas.microsoft.com/office/drawing/2014/main" id="{4BFD4BB1-9C6A-DEEF-6AD5-B70D30A4D5C8}"/>
                </a:ext>
              </a:extLst>
            </p:cNvPr>
            <p:cNvSpPr>
              <a:spLocks noChangeArrowheads="1"/>
            </p:cNvSpPr>
            <p:nvPr userDrawn="1"/>
          </p:nvSpPr>
          <p:spPr bwMode="auto">
            <a:xfrm>
              <a:off x="-746567" y="2398865"/>
              <a:ext cx="544011" cy="469831"/>
            </a:xfrm>
            <a:prstGeom prst="roundRect">
              <a:avLst>
                <a:gd name="adj" fmla="val 16667"/>
              </a:avLst>
            </a:prstGeom>
            <a:solidFill>
              <a:srgbClr val="EF820F"/>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27" name="Rectangle: Rounded Corners 58">
              <a:extLst>
                <a:ext uri="{FF2B5EF4-FFF2-40B4-BE49-F238E27FC236}">
                  <a16:creationId xmlns:a16="http://schemas.microsoft.com/office/drawing/2014/main" id="{BFC43BDC-699E-020E-9BA6-E7A148EB3B76}"/>
                </a:ext>
              </a:extLst>
            </p:cNvPr>
            <p:cNvSpPr>
              <a:spLocks noChangeArrowheads="1"/>
            </p:cNvSpPr>
            <p:nvPr userDrawn="1"/>
          </p:nvSpPr>
          <p:spPr bwMode="auto">
            <a:xfrm>
              <a:off x="-746567" y="2959169"/>
              <a:ext cx="544011" cy="469831"/>
            </a:xfrm>
            <a:prstGeom prst="roundRect">
              <a:avLst>
                <a:gd name="adj" fmla="val 16667"/>
              </a:avLst>
            </a:prstGeom>
            <a:solidFill>
              <a:srgbClr val="D4002C"/>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28" name="Rectangle: Rounded Corners 59">
              <a:extLst>
                <a:ext uri="{FF2B5EF4-FFF2-40B4-BE49-F238E27FC236}">
                  <a16:creationId xmlns:a16="http://schemas.microsoft.com/office/drawing/2014/main" id="{DC32025F-8AEE-E9EB-9F7A-FD4BB6517B37}"/>
                </a:ext>
              </a:extLst>
            </p:cNvPr>
            <p:cNvSpPr>
              <a:spLocks noChangeArrowheads="1"/>
            </p:cNvSpPr>
            <p:nvPr userDrawn="1"/>
          </p:nvSpPr>
          <p:spPr bwMode="auto">
            <a:xfrm>
              <a:off x="-746567" y="159231"/>
              <a:ext cx="544011" cy="469831"/>
            </a:xfrm>
            <a:prstGeom prst="roundRect">
              <a:avLst>
                <a:gd name="adj" fmla="val 16667"/>
              </a:avLst>
            </a:prstGeom>
            <a:solidFill>
              <a:srgbClr val="FFD74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sp>
          <p:nvSpPr>
            <p:cNvPr id="31" name="Rectangle: Rounded Corners 60">
              <a:extLst>
                <a:ext uri="{FF2B5EF4-FFF2-40B4-BE49-F238E27FC236}">
                  <a16:creationId xmlns:a16="http://schemas.microsoft.com/office/drawing/2014/main" id="{52CF5FC2-B37D-2C4E-7C46-33978EADBB03}"/>
                </a:ext>
              </a:extLst>
            </p:cNvPr>
            <p:cNvSpPr>
              <a:spLocks noChangeArrowheads="1"/>
            </p:cNvSpPr>
            <p:nvPr userDrawn="1"/>
          </p:nvSpPr>
          <p:spPr bwMode="auto">
            <a:xfrm>
              <a:off x="-746567" y="719537"/>
              <a:ext cx="544011" cy="469831"/>
            </a:xfrm>
            <a:prstGeom prst="roundRect">
              <a:avLst>
                <a:gd name="adj" fmla="val 16667"/>
              </a:avLst>
            </a:prstGeom>
            <a:solidFill>
              <a:srgbClr val="DD2484"/>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en-GB" altLang="en-US" sz="2533" dirty="0">
                <a:solidFill>
                  <a:srgbClr val="FFFFFF"/>
                </a:solidFill>
              </a:endParaRPr>
            </a:p>
          </p:txBody>
        </p:sp>
      </p:grpSp>
      <p:sp>
        <p:nvSpPr>
          <p:cNvPr id="32" name="Title Placeholder 17">
            <a:extLst>
              <a:ext uri="{FF2B5EF4-FFF2-40B4-BE49-F238E27FC236}">
                <a16:creationId xmlns:a16="http://schemas.microsoft.com/office/drawing/2014/main" id="{24C3FC64-91F7-82D5-0731-7F2681748D77}"/>
              </a:ext>
            </a:extLst>
          </p:cNvPr>
          <p:cNvSpPr>
            <a:spLocks noGrp="1"/>
          </p:cNvSpPr>
          <p:nvPr>
            <p:ph type="title" hasCustomPrompt="1"/>
          </p:nvPr>
        </p:nvSpPr>
        <p:spPr>
          <a:xfrm>
            <a:off x="464459" y="230721"/>
            <a:ext cx="8640837" cy="1325033"/>
          </a:xfrm>
          <a:prstGeom prst="rect">
            <a:avLst/>
          </a:prstGeom>
        </p:spPr>
        <p:txBody>
          <a:bodyPr vert="horz" lIns="91440" tIns="45720" rIns="91440" bIns="45720" rtlCol="0" anchor="ctr">
            <a:normAutofit/>
          </a:bodyPr>
          <a:lstStyle>
            <a:lvl1pPr>
              <a:defRPr>
                <a:solidFill>
                  <a:schemeClr val="bg1"/>
                </a:solidFill>
              </a:defRPr>
            </a:lvl1pPr>
          </a:lstStyle>
          <a:p>
            <a:r>
              <a:rPr lang="en-GB" dirty="0"/>
              <a:t>Heading</a:t>
            </a:r>
            <a:endParaRPr lang="en-US" dirty="0"/>
          </a:p>
        </p:txBody>
      </p:sp>
      <p:sp>
        <p:nvSpPr>
          <p:cNvPr id="23" name="Text Placeholder 22">
            <a:extLst>
              <a:ext uri="{FF2B5EF4-FFF2-40B4-BE49-F238E27FC236}">
                <a16:creationId xmlns:a16="http://schemas.microsoft.com/office/drawing/2014/main" id="{EC6F63E2-6A1E-82EE-7C18-D227A7B4FA2F}"/>
              </a:ext>
            </a:extLst>
          </p:cNvPr>
          <p:cNvSpPr>
            <a:spLocks noGrp="1"/>
          </p:cNvSpPr>
          <p:nvPr>
            <p:ph type="body" sz="quarter" idx="11" hasCustomPrompt="1"/>
          </p:nvPr>
        </p:nvSpPr>
        <p:spPr>
          <a:xfrm>
            <a:off x="463295" y="1409192"/>
            <a:ext cx="8667452" cy="346456"/>
          </a:xfrm>
          <a:prstGeom prst="rect">
            <a:avLst/>
          </a:prstGeom>
        </p:spPr>
        <p:txBody>
          <a:bodyPr/>
          <a:lstStyle>
            <a:lvl1pPr>
              <a:defRPr sz="1733" b="1" i="0">
                <a:solidFill>
                  <a:srgbClr val="6988C0"/>
                </a:solidFill>
                <a:latin typeface="Arial" panose="020B0604020202020204" pitchFamily="34" charset="0"/>
                <a:cs typeface="Arial" panose="020B0604020202020204" pitchFamily="34" charset="0"/>
              </a:defRPr>
            </a:lvl1pPr>
          </a:lstStyle>
          <a:p>
            <a:pPr lvl="0"/>
            <a:r>
              <a:rPr lang="en-GB" dirty="0"/>
              <a:t>SUBHEADING</a:t>
            </a:r>
            <a:endParaRPr lang="en-US" dirty="0"/>
          </a:p>
        </p:txBody>
      </p:sp>
      <p:sp>
        <p:nvSpPr>
          <p:cNvPr id="33" name="Text Placeholder 24">
            <a:extLst>
              <a:ext uri="{FF2B5EF4-FFF2-40B4-BE49-F238E27FC236}">
                <a16:creationId xmlns:a16="http://schemas.microsoft.com/office/drawing/2014/main" id="{CE6960DE-E259-42BF-DCDF-35C6C9FF2D85}"/>
              </a:ext>
            </a:extLst>
          </p:cNvPr>
          <p:cNvSpPr>
            <a:spLocks noGrp="1"/>
          </p:cNvSpPr>
          <p:nvPr>
            <p:ph type="body" sz="quarter" idx="12" hasCustomPrompt="1"/>
          </p:nvPr>
        </p:nvSpPr>
        <p:spPr>
          <a:xfrm>
            <a:off x="8924545" y="6388608"/>
            <a:ext cx="2242465" cy="185485"/>
          </a:xfrm>
          <a:prstGeom prst="rect">
            <a:avLst/>
          </a:prstGeom>
        </p:spPr>
        <p:txBody>
          <a:bodyPr/>
          <a:lstStyle>
            <a:lvl1pPr algn="r">
              <a:defRPr sz="933" b="0" i="0">
                <a:solidFill>
                  <a:schemeClr val="bg1"/>
                </a:solidFill>
                <a:latin typeface="Arial" panose="020B0604020202020204" pitchFamily="34" charset="0"/>
                <a:cs typeface="Arial" panose="020B0604020202020204" pitchFamily="34" charset="0"/>
              </a:defRPr>
            </a:lvl1pPr>
            <a:lvl2pPr>
              <a:defRPr sz="933"/>
            </a:lvl2pPr>
            <a:lvl3pPr>
              <a:defRPr sz="933"/>
            </a:lvl3pPr>
            <a:lvl4pPr>
              <a:defRPr sz="933"/>
            </a:lvl4pPr>
            <a:lvl5pPr>
              <a:defRPr sz="933"/>
            </a:lvl5pPr>
          </a:lstStyle>
          <a:p>
            <a:pPr lvl="0"/>
            <a:r>
              <a:rPr lang="en-GB" dirty="0"/>
              <a:t>HEADING OF THE DOCUMENT  |</a:t>
            </a:r>
            <a:endParaRPr lang="en-US" dirty="0"/>
          </a:p>
        </p:txBody>
      </p:sp>
      <p:sp>
        <p:nvSpPr>
          <p:cNvPr id="34" name="Holder 5">
            <a:extLst>
              <a:ext uri="{FF2B5EF4-FFF2-40B4-BE49-F238E27FC236}">
                <a16:creationId xmlns:a16="http://schemas.microsoft.com/office/drawing/2014/main" id="{E1E7287B-BD7E-082A-B17D-4192E0156336}"/>
              </a:ext>
            </a:extLst>
          </p:cNvPr>
          <p:cNvSpPr>
            <a:spLocks noGrp="1"/>
          </p:cNvSpPr>
          <p:nvPr>
            <p:ph type="sldNum" sz="quarter" idx="7"/>
          </p:nvPr>
        </p:nvSpPr>
        <p:spPr>
          <a:xfrm>
            <a:off x="11253325" y="6428113"/>
            <a:ext cx="279260" cy="146015"/>
          </a:xfrm>
          <a:prstGeom prst="rect">
            <a:avLst/>
          </a:prstGeom>
        </p:spPr>
        <p:txBody>
          <a:bodyPr lIns="0" tIns="0" rIns="0" bIns="0"/>
          <a:lstStyle>
            <a:lvl1pPr algn="r">
              <a:defRPr sz="1067" b="1" i="0">
                <a:solidFill>
                  <a:schemeClr val="bg1"/>
                </a:solidFill>
                <a:latin typeface="Arial" panose="020B0604020202020204" pitchFamily="34" charset="0"/>
                <a:cs typeface="Arial" panose="020B0604020202020204" pitchFamily="34" charset="0"/>
              </a:defRPr>
            </a:lvl1pPr>
          </a:lstStyle>
          <a:p>
            <a:fld id="{B6F15528-21DE-4FAA-801E-634DDDAF4B2B}" type="slidenum">
              <a:rPr lang="en-NZ" smtClean="0"/>
              <a:pPr/>
              <a:t>‹#›</a:t>
            </a:fld>
            <a:endParaRPr lang="en-NZ" dirty="0"/>
          </a:p>
        </p:txBody>
      </p:sp>
    </p:spTree>
    <p:extLst>
      <p:ext uri="{BB962C8B-B14F-4D97-AF65-F5344CB8AC3E}">
        <p14:creationId xmlns:p14="http://schemas.microsoft.com/office/powerpoint/2010/main" val="3518942372"/>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529A49-9E69-A2C9-C072-883A0A4C1F98}"/>
              </a:ext>
            </a:extLst>
          </p:cNvPr>
          <p:cNvSpPr>
            <a:spLocks noGrp="1"/>
          </p:cNvSpPr>
          <p:nvPr>
            <p:ph type="title"/>
          </p:nvPr>
        </p:nvSpPr>
        <p:spPr>
          <a:xfrm>
            <a:off x="552966" y="589971"/>
            <a:ext cx="10515600" cy="698543"/>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a:extLst>
              <a:ext uri="{FF2B5EF4-FFF2-40B4-BE49-F238E27FC236}">
                <a16:creationId xmlns:a16="http://schemas.microsoft.com/office/drawing/2014/main" id="{14040E3E-C0FD-E588-BD61-94074EEE71A4}"/>
              </a:ext>
            </a:extLst>
          </p:cNvPr>
          <p:cNvSpPr>
            <a:spLocks noGrp="1"/>
          </p:cNvSpPr>
          <p:nvPr>
            <p:ph type="body" idx="1"/>
          </p:nvPr>
        </p:nvSpPr>
        <p:spPr>
          <a:xfrm>
            <a:off x="551936" y="1471343"/>
            <a:ext cx="1046823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6FFFF1-C4BF-8A19-E672-E5266FE3D0B9}"/>
              </a:ext>
            </a:extLst>
          </p:cNvPr>
          <p:cNvSpPr>
            <a:spLocks noGrp="1"/>
          </p:cNvSpPr>
          <p:nvPr>
            <p:ph type="sldNum" sz="quarter" idx="4"/>
          </p:nvPr>
        </p:nvSpPr>
        <p:spPr>
          <a:xfrm>
            <a:off x="11318789" y="6232475"/>
            <a:ext cx="380324" cy="365125"/>
          </a:xfrm>
          <a:prstGeom prst="rect">
            <a:avLst/>
          </a:prstGeom>
        </p:spPr>
        <p:txBody>
          <a:bodyPr vert="horz" lIns="91440" tIns="45720" rIns="91440" bIns="45720" rtlCol="0" anchor="ctr"/>
          <a:lstStyle>
            <a:lvl1pPr algn="r">
              <a:defRPr sz="1200" b="0" i="0">
                <a:solidFill>
                  <a:schemeClr val="tx1"/>
                </a:solidFill>
                <a:latin typeface="Arial" panose="020B0604020202020204" pitchFamily="34" charset="0"/>
                <a:cs typeface="Arial" panose="020B0604020202020204" pitchFamily="34" charset="0"/>
              </a:defRPr>
            </a:lvl1pPr>
          </a:lstStyle>
          <a:p>
            <a:fld id="{8EE07FC3-56A4-9244-A054-7A234EAC9748}" type="slidenum">
              <a:rPr lang="en-US" smtClean="0"/>
              <a:pPr/>
              <a:t>‹#›</a:t>
            </a:fld>
            <a:endParaRPr lang="en-US"/>
          </a:p>
        </p:txBody>
      </p:sp>
      <p:sp>
        <p:nvSpPr>
          <p:cNvPr id="7" name="Footer Placeholder 6">
            <a:extLst>
              <a:ext uri="{FF2B5EF4-FFF2-40B4-BE49-F238E27FC236}">
                <a16:creationId xmlns:a16="http://schemas.microsoft.com/office/drawing/2014/main" id="{939B2AF9-C5AF-88F6-7112-1AFAFAFB7386}"/>
              </a:ext>
            </a:extLst>
          </p:cNvPr>
          <p:cNvSpPr>
            <a:spLocks noGrp="1"/>
          </p:cNvSpPr>
          <p:nvPr>
            <p:ph type="ftr" sz="quarter" idx="3"/>
          </p:nvPr>
        </p:nvSpPr>
        <p:spPr>
          <a:xfrm>
            <a:off x="6785097" y="6232474"/>
            <a:ext cx="452628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r>
              <a:rPr lang="en-US"/>
              <a:t>Presentation Title Goes Here</a:t>
            </a:r>
          </a:p>
        </p:txBody>
      </p:sp>
    </p:spTree>
    <p:extLst>
      <p:ext uri="{BB962C8B-B14F-4D97-AF65-F5344CB8AC3E}">
        <p14:creationId xmlns:p14="http://schemas.microsoft.com/office/powerpoint/2010/main" val="3193546781"/>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 id="2147483867" r:id="rId12"/>
    <p:sldLayoutId id="2147483868" r:id="rId13"/>
    <p:sldLayoutId id="2147483869" r:id="rId14"/>
    <p:sldLayoutId id="2147483807" r:id="rId15"/>
    <p:sldLayoutId id="2147483732" r:id="rId16"/>
    <p:sldLayoutId id="2147483737" r:id="rId17"/>
    <p:sldLayoutId id="2147483661" r:id="rId18"/>
    <p:sldLayoutId id="2147483662" r:id="rId19"/>
    <p:sldLayoutId id="2147483733" r:id="rId20"/>
    <p:sldLayoutId id="2147483734" r:id="rId21"/>
    <p:sldLayoutId id="2147483735" r:id="rId22"/>
    <p:sldLayoutId id="2147483736" r:id="rId23"/>
    <p:sldLayoutId id="2147483663" r:id="rId24"/>
    <p:sldLayoutId id="2147483664" r:id="rId25"/>
    <p:sldLayoutId id="2147483665" r:id="rId26"/>
    <p:sldLayoutId id="2147483667" r:id="rId27"/>
    <p:sldLayoutId id="2147483668" r:id="rId28"/>
    <p:sldLayoutId id="2147483666" r:id="rId29"/>
    <p:sldLayoutId id="2147483669" r:id="rId30"/>
    <p:sldLayoutId id="2147483870" r:id="rId31"/>
    <p:sldLayoutId id="2147483871" r:id="rId32"/>
    <p:sldLayoutId id="2147483872" r:id="rId33"/>
    <p:sldLayoutId id="2147483873" r:id="rId34"/>
    <p:sldLayoutId id="2147483874" r:id="rId35"/>
    <p:sldLayoutId id="2147483875" r:id="rId36"/>
    <p:sldLayoutId id="2147483876" r:id="rId37"/>
    <p:sldLayoutId id="2147483877" r:id="rId38"/>
    <p:sldLayoutId id="2147483801" r:id="rId39"/>
    <p:sldLayoutId id="2147483725" r:id="rId40"/>
    <p:sldLayoutId id="2147483728" r:id="rId41"/>
    <p:sldLayoutId id="2147483707" r:id="rId42"/>
    <p:sldLayoutId id="2147483670" r:id="rId43"/>
    <p:sldLayoutId id="2147483671" r:id="rId44"/>
    <p:sldLayoutId id="2147483672" r:id="rId45"/>
    <p:sldLayoutId id="2147483730" r:id="rId46"/>
    <p:sldLayoutId id="2147483878" r:id="rId47"/>
    <p:sldLayoutId id="2147483675" r:id="rId48"/>
    <p:sldLayoutId id="2147483676" r:id="rId49"/>
    <p:sldLayoutId id="2147483678" r:id="rId50"/>
    <p:sldLayoutId id="2147483879" r:id="rId51"/>
    <p:sldLayoutId id="2147483880" r:id="rId52"/>
    <p:sldLayoutId id="2147483881" r:id="rId53"/>
    <p:sldLayoutId id="2147483882" r:id="rId54"/>
    <p:sldLayoutId id="2147483883" r:id="rId55"/>
    <p:sldLayoutId id="2147483884" r:id="rId56"/>
    <p:sldLayoutId id="2147483885" r:id="rId57"/>
    <p:sldLayoutId id="2147483886" r:id="rId58"/>
    <p:sldLayoutId id="2147483887" r:id="rId59"/>
    <p:sldLayoutId id="2147483888" r:id="rId60"/>
    <p:sldLayoutId id="2147483889" r:id="rId61"/>
    <p:sldLayoutId id="2147483890" r:id="rId62"/>
    <p:sldLayoutId id="2147483891" r:id="rId63"/>
    <p:sldLayoutId id="2147483892" r:id="rId64"/>
    <p:sldLayoutId id="2147483893" r:id="rId65"/>
    <p:sldLayoutId id="2147483894" r:id="rId66"/>
  </p:sldLayoutIdLst>
  <p:hf hdr="0" dt="0"/>
  <p:txStyles>
    <p:titleStyle>
      <a:lvl1pPr algn="l" defTabSz="914400" rtl="0" eaLnBrk="1" latinLnBrk="0" hangingPunct="1">
        <a:lnSpc>
          <a:spcPct val="90000"/>
        </a:lnSpc>
        <a:spcBef>
          <a:spcPct val="0"/>
        </a:spcBef>
        <a:buNone/>
        <a:defRPr sz="2800" b="1" i="0" kern="120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ts val="2300"/>
        </a:lnSpc>
        <a:spcBef>
          <a:spcPts val="600"/>
        </a:spcBef>
        <a:buFontTx/>
        <a:buNone/>
        <a:defRPr sz="16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300"/>
        </a:lnSpc>
        <a:spcBef>
          <a:spcPts val="600"/>
        </a:spcBef>
        <a:buClr>
          <a:schemeClr val="accent5"/>
        </a:buClr>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jpg"/><Relationship Id="rId3" Type="http://schemas.openxmlformats.org/officeDocument/2006/relationships/image" Target="../media/image37.jpg"/><Relationship Id="rId7" Type="http://schemas.openxmlformats.org/officeDocument/2006/relationships/image" Target="../media/image41.jpg"/><Relationship Id="rId12" Type="http://schemas.openxmlformats.org/officeDocument/2006/relationships/image" Target="../media/image46.jpg"/><Relationship Id="rId2" Type="http://schemas.openxmlformats.org/officeDocument/2006/relationships/notesSlide" Target="../notesSlides/notesSlide2.xml"/><Relationship Id="rId1" Type="http://schemas.openxmlformats.org/officeDocument/2006/relationships/slideLayout" Target="../slideLayouts/slideLayout53.xml"/><Relationship Id="rId6" Type="http://schemas.openxmlformats.org/officeDocument/2006/relationships/image" Target="../media/image40.jpg"/><Relationship Id="rId11" Type="http://schemas.openxmlformats.org/officeDocument/2006/relationships/image" Target="../media/image45.jpg"/><Relationship Id="rId5" Type="http://schemas.openxmlformats.org/officeDocument/2006/relationships/image" Target="../media/image39.jpg"/><Relationship Id="rId10" Type="http://schemas.openxmlformats.org/officeDocument/2006/relationships/image" Target="../media/image44.jpg"/><Relationship Id="rId4" Type="http://schemas.openxmlformats.org/officeDocument/2006/relationships/image" Target="../media/image38.jpg"/><Relationship Id="rId9" Type="http://schemas.openxmlformats.org/officeDocument/2006/relationships/image" Target="../media/image43.png"/></Relationships>
</file>

<file path=ppt/slides/_rels/slide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53.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6.xml.rels><?xml version="1.0" encoding="UTF-8" standalone="yes"?>
<Relationships xmlns="http://schemas.openxmlformats.org/package/2006/relationships"><Relationship Id="rId8" Type="http://schemas.openxmlformats.org/officeDocument/2006/relationships/chart" Target="../charts/chart4.xml"/><Relationship Id="rId13" Type="http://schemas.openxmlformats.org/officeDocument/2006/relationships/image" Target="../media/image60.png"/><Relationship Id="rId18" Type="http://schemas.openxmlformats.org/officeDocument/2006/relationships/chart" Target="../charts/chart8.xml"/><Relationship Id="rId3" Type="http://schemas.openxmlformats.org/officeDocument/2006/relationships/chart" Target="../charts/chart1.xml"/><Relationship Id="rId21" Type="http://schemas.openxmlformats.org/officeDocument/2006/relationships/chart" Target="../charts/chart9.xml"/><Relationship Id="rId7" Type="http://schemas.microsoft.com/office/2007/relationships/hdphoto" Target="../media/hdphoto1.wdp"/><Relationship Id="rId12" Type="http://schemas.openxmlformats.org/officeDocument/2006/relationships/chart" Target="../charts/chart6.xml"/><Relationship Id="rId17" Type="http://schemas.microsoft.com/office/2007/relationships/hdphoto" Target="../media/hdphoto4.wdp"/><Relationship Id="rId2" Type="http://schemas.openxmlformats.org/officeDocument/2006/relationships/notesSlide" Target="../notesSlides/notesSlide3.xml"/><Relationship Id="rId16" Type="http://schemas.openxmlformats.org/officeDocument/2006/relationships/image" Target="../media/image61.png"/><Relationship Id="rId20" Type="http://schemas.microsoft.com/office/2007/relationships/hdphoto" Target="../media/hdphoto5.wdp"/><Relationship Id="rId1" Type="http://schemas.openxmlformats.org/officeDocument/2006/relationships/slideLayout" Target="../slideLayouts/slideLayout55.xml"/><Relationship Id="rId6" Type="http://schemas.openxmlformats.org/officeDocument/2006/relationships/image" Target="../media/image58.png"/><Relationship Id="rId11" Type="http://schemas.microsoft.com/office/2007/relationships/hdphoto" Target="../media/hdphoto2.wdp"/><Relationship Id="rId24" Type="http://schemas.openxmlformats.org/officeDocument/2006/relationships/chart" Target="../charts/chart10.xml"/><Relationship Id="rId5" Type="http://schemas.openxmlformats.org/officeDocument/2006/relationships/chart" Target="../charts/chart3.xml"/><Relationship Id="rId15" Type="http://schemas.openxmlformats.org/officeDocument/2006/relationships/chart" Target="../charts/chart7.xml"/><Relationship Id="rId23" Type="http://schemas.microsoft.com/office/2007/relationships/hdphoto" Target="../media/hdphoto6.wdp"/><Relationship Id="rId10" Type="http://schemas.openxmlformats.org/officeDocument/2006/relationships/image" Target="../media/image59.png"/><Relationship Id="rId19" Type="http://schemas.openxmlformats.org/officeDocument/2006/relationships/image" Target="../media/image62.png"/><Relationship Id="rId4" Type="http://schemas.openxmlformats.org/officeDocument/2006/relationships/chart" Target="../charts/chart2.xml"/><Relationship Id="rId9" Type="http://schemas.openxmlformats.org/officeDocument/2006/relationships/chart" Target="../charts/chart5.xml"/><Relationship Id="rId14" Type="http://schemas.microsoft.com/office/2007/relationships/hdphoto" Target="../media/hdphoto3.wdp"/><Relationship Id="rId22" Type="http://schemas.openxmlformats.org/officeDocument/2006/relationships/image" Target="../media/image63.png"/></Relationships>
</file>

<file path=ppt/slides/_rels/slide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chart" Target="../charts/chart11.xml"/><Relationship Id="rId1" Type="http://schemas.openxmlformats.org/officeDocument/2006/relationships/slideLayout" Target="../slideLayouts/slideLayout56.xml"/><Relationship Id="rId4" Type="http://schemas.openxmlformats.org/officeDocument/2006/relationships/image" Target="../media/image65.svg"/></Relationships>
</file>

<file path=ppt/slides/_rels/slide8.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chart" Target="../charts/chart15.xml"/><Relationship Id="rId18" Type="http://schemas.microsoft.com/office/2007/relationships/hdphoto" Target="../media/hdphoto11.wdp"/><Relationship Id="rId3" Type="http://schemas.openxmlformats.org/officeDocument/2006/relationships/image" Target="../media/image66.png"/><Relationship Id="rId21" Type="http://schemas.microsoft.com/office/2007/relationships/hdphoto" Target="../media/hdphoto12.wdp"/><Relationship Id="rId7" Type="http://schemas.openxmlformats.org/officeDocument/2006/relationships/chart" Target="../charts/chart13.xml"/><Relationship Id="rId12" Type="http://schemas.microsoft.com/office/2007/relationships/hdphoto" Target="../media/hdphoto9.wdp"/><Relationship Id="rId17" Type="http://schemas.openxmlformats.org/officeDocument/2006/relationships/image" Target="../media/image71.png"/><Relationship Id="rId2" Type="http://schemas.openxmlformats.org/officeDocument/2006/relationships/notesSlide" Target="../notesSlides/notesSlide4.xml"/><Relationship Id="rId16" Type="http://schemas.openxmlformats.org/officeDocument/2006/relationships/chart" Target="../charts/chart16.xml"/><Relationship Id="rId20" Type="http://schemas.openxmlformats.org/officeDocument/2006/relationships/image" Target="../media/image72.png"/><Relationship Id="rId1" Type="http://schemas.openxmlformats.org/officeDocument/2006/relationships/slideLayout" Target="../slideLayouts/slideLayout57.xml"/><Relationship Id="rId6" Type="http://schemas.openxmlformats.org/officeDocument/2006/relationships/chart" Target="../charts/chart12.xml"/><Relationship Id="rId11" Type="http://schemas.openxmlformats.org/officeDocument/2006/relationships/image" Target="../media/image69.png"/><Relationship Id="rId5" Type="http://schemas.microsoft.com/office/2007/relationships/hdphoto" Target="../media/hdphoto7.wdp"/><Relationship Id="rId15" Type="http://schemas.microsoft.com/office/2007/relationships/hdphoto" Target="../media/hdphoto10.wdp"/><Relationship Id="rId23" Type="http://schemas.openxmlformats.org/officeDocument/2006/relationships/image" Target="../media/image24.png"/><Relationship Id="rId10" Type="http://schemas.openxmlformats.org/officeDocument/2006/relationships/chart" Target="../charts/chart14.xml"/><Relationship Id="rId19" Type="http://schemas.openxmlformats.org/officeDocument/2006/relationships/chart" Target="../charts/chart17.xml"/><Relationship Id="rId4" Type="http://schemas.openxmlformats.org/officeDocument/2006/relationships/image" Target="../media/image67.png"/><Relationship Id="rId9" Type="http://schemas.microsoft.com/office/2007/relationships/hdphoto" Target="../media/hdphoto8.wdp"/><Relationship Id="rId14" Type="http://schemas.openxmlformats.org/officeDocument/2006/relationships/image" Target="../media/image70.png"/><Relationship Id="rId22" Type="http://schemas.openxmlformats.org/officeDocument/2006/relationships/chart" Target="../charts/chart18.xml"/></Relationships>
</file>

<file path=ppt/slides/_rels/slide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58.xml"/></Relationships>
</file>

<file path=ppt/slides/_rels/slide1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59.xml"/></Relationships>
</file>

<file path=ppt/slides/_rels/slide11.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58.xml"/><Relationship Id="rId4" Type="http://schemas.openxmlformats.org/officeDocument/2006/relationships/image" Target="../media/image7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3.xml.rels><?xml version="1.0" encoding="UTF-8" standalone="yes"?>
<Relationships xmlns="http://schemas.openxmlformats.org/package/2006/relationships"><Relationship Id="rId8" Type="http://schemas.openxmlformats.org/officeDocument/2006/relationships/image" Target="../media/image85.jpg"/><Relationship Id="rId3" Type="http://schemas.openxmlformats.org/officeDocument/2006/relationships/image" Target="../media/image80.jpg"/><Relationship Id="rId7" Type="http://schemas.openxmlformats.org/officeDocument/2006/relationships/image" Target="../media/image84.jpeg"/><Relationship Id="rId2" Type="http://schemas.openxmlformats.org/officeDocument/2006/relationships/notesSlide" Target="../notesSlides/notesSlide5.xml"/><Relationship Id="rId1" Type="http://schemas.openxmlformats.org/officeDocument/2006/relationships/slideLayout" Target="../slideLayouts/slideLayout61.xml"/><Relationship Id="rId6" Type="http://schemas.openxmlformats.org/officeDocument/2006/relationships/image" Target="../media/image83.jpeg"/><Relationship Id="rId5" Type="http://schemas.openxmlformats.org/officeDocument/2006/relationships/image" Target="../media/image82.jpeg"/><Relationship Id="rId4" Type="http://schemas.openxmlformats.org/officeDocument/2006/relationships/image" Target="../media/image81.png"/></Relationships>
</file>

<file path=ppt/slides/_rels/slide1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xml"/><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3" Type="http://schemas.openxmlformats.org/officeDocument/2006/relationships/image" Target="../media/image87.jpg"/><Relationship Id="rId2" Type="http://schemas.openxmlformats.org/officeDocument/2006/relationships/notesSlide" Target="../notesSlides/notesSlide7.xml"/><Relationship Id="rId1" Type="http://schemas.openxmlformats.org/officeDocument/2006/relationships/slideLayout" Target="../slideLayouts/slideLayout62.xml"/><Relationship Id="rId4" Type="http://schemas.openxmlformats.org/officeDocument/2006/relationships/image" Target="../media/image8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64.xml"/><Relationship Id="rId5" Type="http://schemas.openxmlformats.org/officeDocument/2006/relationships/image" Target="../media/image90.jpeg"/><Relationship Id="rId4" Type="http://schemas.openxmlformats.org/officeDocument/2006/relationships/image" Target="../media/image89.png"/></Relationships>
</file>

<file path=ppt/slides/_rels/slide18.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png"/><Relationship Id="rId1" Type="http://schemas.openxmlformats.org/officeDocument/2006/relationships/slideLayout" Target="../slideLayouts/slideLayout55.xml"/><Relationship Id="rId4" Type="http://schemas.openxmlformats.org/officeDocument/2006/relationships/image" Target="../media/image93.png"/></Relationships>
</file>

<file path=ppt/slides/_rels/slide19.xml.rels><?xml version="1.0" encoding="UTF-8" standalone="yes"?>
<Relationships xmlns="http://schemas.openxmlformats.org/package/2006/relationships"><Relationship Id="rId3" Type="http://schemas.openxmlformats.org/officeDocument/2006/relationships/image" Target="../media/image94.jpg"/><Relationship Id="rId2" Type="http://schemas.openxmlformats.org/officeDocument/2006/relationships/notesSlide" Target="../notesSlides/notesSlide9.xml"/><Relationship Id="rId1" Type="http://schemas.openxmlformats.org/officeDocument/2006/relationships/slideLayout" Target="../slideLayouts/slideLayout62.xml"/><Relationship Id="rId4" Type="http://schemas.openxmlformats.org/officeDocument/2006/relationships/image" Target="../media/image8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56.xml"/></Relationships>
</file>

<file path=ppt/slides/_rels/slide22.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notesSlide" Target="../notesSlides/notesSlide10.xml"/><Relationship Id="rId1" Type="http://schemas.openxmlformats.org/officeDocument/2006/relationships/slideLayout" Target="../slideLayouts/slideLayout59.xml"/><Relationship Id="rId4" Type="http://schemas.openxmlformats.org/officeDocument/2006/relationships/image" Target="../media/image96.jpeg"/></Relationships>
</file>

<file path=ppt/slides/_rels/slide23.xml.rels><?xml version="1.0" encoding="UTF-8" standalone="yes"?>
<Relationships xmlns="http://schemas.openxmlformats.org/package/2006/relationships"><Relationship Id="rId8" Type="http://schemas.openxmlformats.org/officeDocument/2006/relationships/image" Target="../media/image102.svg"/><Relationship Id="rId3" Type="http://schemas.openxmlformats.org/officeDocument/2006/relationships/image" Target="../media/image97.png"/><Relationship Id="rId7" Type="http://schemas.openxmlformats.org/officeDocument/2006/relationships/image" Target="../media/image101.png"/><Relationship Id="rId2" Type="http://schemas.openxmlformats.org/officeDocument/2006/relationships/notesSlide" Target="../notesSlides/notesSlide11.xml"/><Relationship Id="rId1" Type="http://schemas.openxmlformats.org/officeDocument/2006/relationships/slideLayout" Target="../slideLayouts/slideLayout42.xml"/><Relationship Id="rId6" Type="http://schemas.openxmlformats.org/officeDocument/2006/relationships/image" Target="../media/image100.png"/><Relationship Id="rId5" Type="http://schemas.openxmlformats.org/officeDocument/2006/relationships/image" Target="../media/image99.svg"/><Relationship Id="rId4" Type="http://schemas.openxmlformats.org/officeDocument/2006/relationships/image" Target="../media/image9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66.xml"/></Relationships>
</file>

<file path=ppt/slides/_rels/slide2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66.xml"/></Relationships>
</file>

<file path=ppt/slides/_rels/slide2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 Id="rId5" Type="http://schemas.openxmlformats.org/officeDocument/2006/relationships/image" Target="../media/image108.png"/><Relationship Id="rId4" Type="http://schemas.openxmlformats.org/officeDocument/2006/relationships/image" Target="../media/image107.png"/></Relationships>
</file>

<file path=ppt/slides/_rels/slide28.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5.xml"/><Relationship Id="rId5" Type="http://schemas.openxmlformats.org/officeDocument/2006/relationships/image" Target="../media/image108.png"/><Relationship Id="rId4" Type="http://schemas.openxmlformats.org/officeDocument/2006/relationships/image" Target="../media/image107.png"/></Relationships>
</file>

<file path=ppt/slides/_rels/slide29.xml.rels><?xml version="1.0" encoding="UTF-8" standalone="yes"?>
<Relationships xmlns="http://schemas.openxmlformats.org/package/2006/relationships"><Relationship Id="rId8" Type="http://schemas.openxmlformats.org/officeDocument/2006/relationships/image" Target="../media/image102.svg"/><Relationship Id="rId3" Type="http://schemas.openxmlformats.org/officeDocument/2006/relationships/image" Target="../media/image109.png"/><Relationship Id="rId7" Type="http://schemas.openxmlformats.org/officeDocument/2006/relationships/image" Target="../media/image101.png"/><Relationship Id="rId2" Type="http://schemas.openxmlformats.org/officeDocument/2006/relationships/notesSlide" Target="../notesSlides/notesSlide12.xml"/><Relationship Id="rId1" Type="http://schemas.openxmlformats.org/officeDocument/2006/relationships/slideLayout" Target="../slideLayouts/slideLayout42.xml"/><Relationship Id="rId6" Type="http://schemas.openxmlformats.org/officeDocument/2006/relationships/image" Target="../media/image100.png"/><Relationship Id="rId5" Type="http://schemas.openxmlformats.org/officeDocument/2006/relationships/image" Target="../media/image99.svg"/><Relationship Id="rId4" Type="http://schemas.openxmlformats.org/officeDocument/2006/relationships/image" Target="../media/image98.png"/></Relationships>
</file>

<file path=ppt/slides/_rels/slide3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8.xml"/></Relationships>
</file>

<file path=ppt/slides/_rels/slide3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13.xml"/><Relationship Id="rId1" Type="http://schemas.openxmlformats.org/officeDocument/2006/relationships/slideLayout" Target="../slideLayouts/slideLayout33.xml"/><Relationship Id="rId4" Type="http://schemas.openxmlformats.org/officeDocument/2006/relationships/image" Target="../media/image112.png"/></Relationships>
</file>

<file path=ppt/slides/_rels/slide32.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4.xml"/><Relationship Id="rId1" Type="http://schemas.openxmlformats.org/officeDocument/2006/relationships/slideLayout" Target="../slideLayouts/slideLayout51.xml"/><Relationship Id="rId5" Type="http://schemas.openxmlformats.org/officeDocument/2006/relationships/image" Target="../media/image115.png"/><Relationship Id="rId4" Type="http://schemas.openxmlformats.org/officeDocument/2006/relationships/image" Target="../media/image114.png"/></Relationships>
</file>

<file path=ppt/slides/_rels/slide3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15.xml"/><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8" Type="http://schemas.openxmlformats.org/officeDocument/2006/relationships/image" Target="../media/image122.sv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notesSlide" Target="../notesSlides/notesSlide16.xml"/><Relationship Id="rId1" Type="http://schemas.openxmlformats.org/officeDocument/2006/relationships/slideLayout" Target="../slideLayouts/slideLayout52.xml"/><Relationship Id="rId6" Type="http://schemas.openxmlformats.org/officeDocument/2006/relationships/image" Target="../media/image120.svg"/><Relationship Id="rId5" Type="http://schemas.openxmlformats.org/officeDocument/2006/relationships/image" Target="../media/image119.png"/><Relationship Id="rId4" Type="http://schemas.openxmlformats.org/officeDocument/2006/relationships/image" Target="../media/image118.svg"/></Relationships>
</file>

<file path=ppt/slides/_rels/slide35.xml.rels><?xml version="1.0" encoding="UTF-8" standalone="yes"?>
<Relationships xmlns="http://schemas.openxmlformats.org/package/2006/relationships"><Relationship Id="rId8" Type="http://schemas.openxmlformats.org/officeDocument/2006/relationships/image" Target="../media/image128.svg"/><Relationship Id="rId13" Type="http://schemas.openxmlformats.org/officeDocument/2006/relationships/image" Target="../media/image133.png"/><Relationship Id="rId3" Type="http://schemas.openxmlformats.org/officeDocument/2006/relationships/image" Target="../media/image123.png"/><Relationship Id="rId7" Type="http://schemas.openxmlformats.org/officeDocument/2006/relationships/image" Target="../media/image127.png"/><Relationship Id="rId12" Type="http://schemas.openxmlformats.org/officeDocument/2006/relationships/image" Target="../media/image132.svg"/><Relationship Id="rId2" Type="http://schemas.openxmlformats.org/officeDocument/2006/relationships/notesSlide" Target="../notesSlides/notesSlide17.xml"/><Relationship Id="rId1" Type="http://schemas.openxmlformats.org/officeDocument/2006/relationships/slideLayout" Target="../slideLayouts/slideLayout52.xml"/><Relationship Id="rId6" Type="http://schemas.openxmlformats.org/officeDocument/2006/relationships/image" Target="../media/image126.svg"/><Relationship Id="rId11" Type="http://schemas.openxmlformats.org/officeDocument/2006/relationships/image" Target="../media/image131.png"/><Relationship Id="rId5" Type="http://schemas.openxmlformats.org/officeDocument/2006/relationships/image" Target="../media/image125.png"/><Relationship Id="rId10" Type="http://schemas.openxmlformats.org/officeDocument/2006/relationships/image" Target="../media/image130.svg"/><Relationship Id="rId4" Type="http://schemas.openxmlformats.org/officeDocument/2006/relationships/image" Target="../media/image124.svg"/><Relationship Id="rId9" Type="http://schemas.openxmlformats.org/officeDocument/2006/relationships/image" Target="../media/image129.png"/><Relationship Id="rId14" Type="http://schemas.openxmlformats.org/officeDocument/2006/relationships/image" Target="../media/image134.svg"/></Relationships>
</file>

<file path=ppt/slides/_rels/slide36.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8.xml"/><Relationship Id="rId1" Type="http://schemas.openxmlformats.org/officeDocument/2006/relationships/slideLayout" Target="../slideLayouts/slideLayout52.xml"/><Relationship Id="rId5" Type="http://schemas.openxmlformats.org/officeDocument/2006/relationships/image" Target="../media/image137.jpeg"/><Relationship Id="rId4" Type="http://schemas.openxmlformats.org/officeDocument/2006/relationships/image" Target="../media/image136.svg"/></Relationships>
</file>

<file path=ppt/slides/_rels/slide37.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notesSlide" Target="../notesSlides/notesSlide19.xml"/><Relationship Id="rId1" Type="http://schemas.openxmlformats.org/officeDocument/2006/relationships/slideLayout" Target="../slideLayouts/slideLayout52.xml"/></Relationships>
</file>

<file path=ppt/slides/_rels/slide38.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20.xml"/><Relationship Id="rId1" Type="http://schemas.openxmlformats.org/officeDocument/2006/relationships/slideLayout" Target="../slideLayouts/slideLayout52.xml"/><Relationship Id="rId4" Type="http://schemas.openxmlformats.org/officeDocument/2006/relationships/image" Target="../media/image140.png"/></Relationships>
</file>

<file path=ppt/slides/_rels/slide3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notesSlide" Target="../notesSlides/notesSlide21.xml"/><Relationship Id="rId1" Type="http://schemas.openxmlformats.org/officeDocument/2006/relationships/slideLayout" Target="../slideLayouts/slideLayout52.xml"/><Relationship Id="rId6" Type="http://schemas.openxmlformats.org/officeDocument/2006/relationships/image" Target="../media/image144.jpeg"/><Relationship Id="rId5" Type="http://schemas.openxmlformats.org/officeDocument/2006/relationships/image" Target="../media/image143.jpeg"/><Relationship Id="rId4" Type="http://schemas.openxmlformats.org/officeDocument/2006/relationships/image" Target="../media/image142.jpeg"/></Relationships>
</file>

<file path=ppt/slides/_rels/slide40.xml.rels><?xml version="1.0" encoding="UTF-8" standalone="yes"?>
<Relationships xmlns="http://schemas.openxmlformats.org/package/2006/relationships"><Relationship Id="rId8" Type="http://schemas.openxmlformats.org/officeDocument/2006/relationships/image" Target="../media/image147.svg"/><Relationship Id="rId3" Type="http://schemas.openxmlformats.org/officeDocument/2006/relationships/image" Target="../media/image141.jpeg"/><Relationship Id="rId7" Type="http://schemas.openxmlformats.org/officeDocument/2006/relationships/image" Target="../media/image146.png"/><Relationship Id="rId2" Type="http://schemas.openxmlformats.org/officeDocument/2006/relationships/notesSlide" Target="../notesSlides/notesSlide22.xml"/><Relationship Id="rId1" Type="http://schemas.openxmlformats.org/officeDocument/2006/relationships/slideLayout" Target="../slideLayouts/slideLayout52.xml"/><Relationship Id="rId6" Type="http://schemas.openxmlformats.org/officeDocument/2006/relationships/image" Target="../media/image145.jpeg"/><Relationship Id="rId5" Type="http://schemas.openxmlformats.org/officeDocument/2006/relationships/image" Target="../media/image143.jpeg"/><Relationship Id="rId4" Type="http://schemas.openxmlformats.org/officeDocument/2006/relationships/image" Target="../media/image142.jpeg"/></Relationships>
</file>

<file path=ppt/slides/_rels/slide41.xml.rels><?xml version="1.0" encoding="UTF-8" standalone="yes"?>
<Relationships xmlns="http://schemas.openxmlformats.org/package/2006/relationships"><Relationship Id="rId3" Type="http://schemas.openxmlformats.org/officeDocument/2006/relationships/image" Target="../media/image148.jpeg"/><Relationship Id="rId2" Type="http://schemas.openxmlformats.org/officeDocument/2006/relationships/notesSlide" Target="../notesSlides/notesSlide23.xml"/><Relationship Id="rId1" Type="http://schemas.openxmlformats.org/officeDocument/2006/relationships/slideLayout" Target="../slideLayouts/slideLayout52.xml"/></Relationships>
</file>

<file path=ppt/slides/_rels/slide4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notesSlide" Target="../notesSlides/notesSlide24.xml"/><Relationship Id="rId1" Type="http://schemas.openxmlformats.org/officeDocument/2006/relationships/slideLayout" Target="../slideLayouts/slideLayout52.xml"/></Relationships>
</file>

<file path=ppt/slides/_rels/slide43.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25.xml"/><Relationship Id="rId1" Type="http://schemas.openxmlformats.org/officeDocument/2006/relationships/slideLayout" Target="../slideLayouts/slideLayout52.xml"/><Relationship Id="rId5" Type="http://schemas.openxmlformats.org/officeDocument/2006/relationships/image" Target="../media/image152.svg"/><Relationship Id="rId4" Type="http://schemas.openxmlformats.org/officeDocument/2006/relationships/image" Target="../media/image151.png"/></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51.xml"/><Relationship Id="rId5" Type="http://schemas.openxmlformats.org/officeDocument/2006/relationships/image" Target="../media/image154.jpeg"/><Relationship Id="rId4" Type="http://schemas.openxmlformats.org/officeDocument/2006/relationships/image" Target="../media/image153.png"/></Relationships>
</file>

<file path=ppt/slides/_rels/slide45.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3.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5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CC3910E6-9DBF-8346-88C2-6D26874D27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5138" y="2724856"/>
            <a:ext cx="1857375" cy="18573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1302281-C2FC-69AE-9D9C-DB63A214D2D7}"/>
              </a:ext>
            </a:extLst>
          </p:cNvPr>
          <p:cNvSpPr txBox="1"/>
          <p:nvPr/>
        </p:nvSpPr>
        <p:spPr>
          <a:xfrm>
            <a:off x="2679139" y="2822547"/>
            <a:ext cx="4796506" cy="1661993"/>
          </a:xfrm>
          <a:prstGeom prst="rect">
            <a:avLst/>
          </a:prstGeom>
          <a:noFill/>
        </p:spPr>
        <p:txBody>
          <a:bodyPr wrap="none" rtlCol="0">
            <a:spAutoFit/>
          </a:bodyPr>
          <a:lstStyle/>
          <a:p>
            <a:r>
              <a:rPr lang="en-US" sz="2400">
                <a:solidFill>
                  <a:schemeClr val="bg1"/>
                </a:solidFill>
                <a:latin typeface="Lato" panose="020F0502020204030203" pitchFamily="34" charset="0"/>
                <a:ea typeface="Lato" panose="020F0502020204030203" pitchFamily="34" charset="0"/>
                <a:cs typeface="Lato" panose="020F0502020204030203" pitchFamily="34" charset="0"/>
              </a:rPr>
              <a:t>Welcome:</a:t>
            </a:r>
          </a:p>
          <a:p>
            <a:r>
              <a:rPr lang="en-US" sz="5400" b="1">
                <a:solidFill>
                  <a:schemeClr val="bg1"/>
                </a:solidFill>
                <a:latin typeface="Lato" panose="020F0502020204030203" pitchFamily="34" charset="0"/>
                <a:ea typeface="Lato" panose="020F0502020204030203" pitchFamily="34" charset="0"/>
                <a:cs typeface="Lato" panose="020F0502020204030203" pitchFamily="34" charset="0"/>
              </a:rPr>
              <a:t>Cooper Kinney</a:t>
            </a:r>
          </a:p>
          <a:p>
            <a:r>
              <a:rPr lang="en-US" sz="2400">
                <a:solidFill>
                  <a:schemeClr val="accent6"/>
                </a:solidFill>
                <a:latin typeface="Lato" panose="020F0502020204030203" pitchFamily="34" charset="0"/>
                <a:ea typeface="Lato" panose="020F0502020204030203" pitchFamily="34" charset="0"/>
                <a:cs typeface="Lato" panose="020F0502020204030203" pitchFamily="34" charset="0"/>
              </a:rPr>
              <a:t>Director – International SOS</a:t>
            </a:r>
          </a:p>
        </p:txBody>
      </p:sp>
    </p:spTree>
    <p:extLst>
      <p:ext uri="{BB962C8B-B14F-4D97-AF65-F5344CB8AC3E}">
        <p14:creationId xmlns:p14="http://schemas.microsoft.com/office/powerpoint/2010/main" val="1553163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F5FBD-5FCD-8E4B-A85F-EE9A27920624}"/>
              </a:ext>
            </a:extLst>
          </p:cNvPr>
          <p:cNvSpPr>
            <a:spLocks noGrp="1"/>
          </p:cNvSpPr>
          <p:nvPr>
            <p:ph type="title"/>
          </p:nvPr>
        </p:nvSpPr>
        <p:spPr/>
        <p:txBody>
          <a:bodyPr/>
          <a:lstStyle/>
          <a:p>
            <a:endParaRPr lang="en-US" dirty="0"/>
          </a:p>
        </p:txBody>
      </p:sp>
      <p:pic>
        <p:nvPicPr>
          <p:cNvPr id="5" name="Content Placeholder 4" descr="A crowd of people&#10;&#10;Description automatically generated">
            <a:extLst>
              <a:ext uri="{FF2B5EF4-FFF2-40B4-BE49-F238E27FC236}">
                <a16:creationId xmlns:a16="http://schemas.microsoft.com/office/drawing/2014/main" id="{8452CD94-F8F6-AB48-9121-CCB6A165BE00}"/>
              </a:ext>
            </a:extLst>
          </p:cNvPr>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t="-2"/>
          <a:stretch/>
        </p:blipFill>
        <p:spPr>
          <a:xfrm>
            <a:off x="-950496" y="-15206"/>
            <a:ext cx="13142496" cy="6873207"/>
          </a:xfrm>
        </p:spPr>
      </p:pic>
      <p:sp>
        <p:nvSpPr>
          <p:cNvPr id="6" name="Rectangle 5">
            <a:extLst>
              <a:ext uri="{FF2B5EF4-FFF2-40B4-BE49-F238E27FC236}">
                <a16:creationId xmlns:a16="http://schemas.microsoft.com/office/drawing/2014/main" id="{D3A7D144-B41D-4F96-BB82-ECCBA0D9BB4F}"/>
              </a:ext>
            </a:extLst>
          </p:cNvPr>
          <p:cNvSpPr/>
          <p:nvPr/>
        </p:nvSpPr>
        <p:spPr>
          <a:xfrm>
            <a:off x="-1073921" y="-1"/>
            <a:ext cx="13142496" cy="6858001"/>
          </a:xfrm>
          <a:prstGeom prst="rect">
            <a:avLst/>
          </a:prstGeom>
          <a:solidFill>
            <a:srgbClr val="282B60">
              <a:alpha val="6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D2BBE20-DFCD-094B-B762-CD8F1EED1177}"/>
              </a:ext>
            </a:extLst>
          </p:cNvPr>
          <p:cNvSpPr txBox="1"/>
          <p:nvPr/>
        </p:nvSpPr>
        <p:spPr>
          <a:xfrm>
            <a:off x="1733886" y="2656887"/>
            <a:ext cx="9360531" cy="1323437"/>
          </a:xfrm>
          <a:prstGeom prst="rect">
            <a:avLst/>
          </a:prstGeom>
          <a:noFill/>
        </p:spPr>
        <p:txBody>
          <a:bodyPr wrap="square" lIns="91438" tIns="45719" rIns="91438" bIns="45719" rtlCol="0">
            <a:spAutoFit/>
          </a:bodyPr>
          <a:lstStyle/>
          <a:p>
            <a:pPr marL="0" marR="0" lvl="0" indent="0" algn="r" defTabSz="914377" rtl="0" eaLnBrk="1" fontAlgn="auto" latinLnBrk="0" hangingPunct="1">
              <a:lnSpc>
                <a:spcPct val="100000"/>
              </a:lnSpc>
              <a:spcBef>
                <a:spcPts val="0"/>
              </a:spcBef>
              <a:spcAft>
                <a:spcPts val="0"/>
              </a:spcAft>
              <a:buClrTx/>
              <a:buSzTx/>
              <a:buFontTx/>
              <a:buNone/>
              <a:tabLst/>
              <a:defRPr/>
            </a:pPr>
            <a:r>
              <a:rPr lang="en-US" sz="4000" b="1" dirty="0">
                <a:solidFill>
                  <a:prstClr val="white"/>
                </a:solidFill>
                <a:latin typeface="Arial Black" panose="020B0A04020102020204" pitchFamily="34" charset="0"/>
                <a:cs typeface="Arial" panose="020B0604020202020204" pitchFamily="34" charset="0"/>
              </a:rPr>
              <a:t>TRAVEL &amp; EVENTS</a:t>
            </a:r>
          </a:p>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RISK</a:t>
            </a:r>
            <a:r>
              <a:rPr lang="en-US" sz="4000" b="1" dirty="0">
                <a:solidFill>
                  <a:prstClr val="white"/>
                </a:solidFill>
                <a:latin typeface="Arial Black" panose="020B0A04020102020204" pitchFamily="34" charset="0"/>
                <a:cs typeface="Arial" panose="020B0604020202020204" pitchFamily="34" charset="0"/>
              </a:rPr>
              <a:t> MANAGEMENT</a:t>
            </a:r>
            <a:endParaRPr kumimoji="0" lang="en-US" sz="4000" b="1" i="0" u="none" strike="noStrike" kern="120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D4B637E1-F89A-974F-B4E2-74EFDD20FA0C}"/>
              </a:ext>
            </a:extLst>
          </p:cNvPr>
          <p:cNvSpPr txBox="1"/>
          <p:nvPr/>
        </p:nvSpPr>
        <p:spPr>
          <a:xfrm>
            <a:off x="4229100" y="4313419"/>
            <a:ext cx="7429079" cy="369330"/>
          </a:xfrm>
          <a:prstGeom prst="rect">
            <a:avLst/>
          </a:prstGeom>
          <a:noFill/>
        </p:spPr>
        <p:txBody>
          <a:bodyPr wrap="square" lIns="91438" tIns="45719" rIns="91438" bIns="45719"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F8113"/>
                </a:solidFill>
                <a:effectLst/>
                <a:uLnTx/>
                <a:uFillTx/>
                <a:latin typeface="Arial Black" panose="020B0A04020102020204" pitchFamily="34" charset="0"/>
                <a:ea typeface="+mn-ea"/>
                <a:cs typeface="Arial" panose="020B0604020202020204" pitchFamily="34" charset="0"/>
              </a:rPr>
              <a:t>WHAT’S ON TAP FOR TRAVEL RISK MANAGEMENT IN 2024</a:t>
            </a:r>
            <a:r>
              <a:rPr kumimoji="0" lang="en-US" sz="1800" b="1" i="0" u="none" strike="noStrike" kern="1200" cap="none" spc="0" normalizeH="0" baseline="0" noProof="0" dirty="0">
                <a:ln>
                  <a:noFill/>
                </a:ln>
                <a:solidFill>
                  <a:srgbClr val="EF8113"/>
                </a:solidFill>
                <a:effectLst/>
                <a:uLnTx/>
                <a:uFillTx/>
                <a:latin typeface="Arial Black" panose="020B0A04020102020204" pitchFamily="34" charset="0"/>
                <a:ea typeface="+mn-ea"/>
                <a:cs typeface="Arial" panose="020B0604020202020204" pitchFamily="34" charset="0"/>
              </a:rPr>
              <a:t> </a:t>
            </a:r>
          </a:p>
        </p:txBody>
      </p:sp>
      <p:cxnSp>
        <p:nvCxnSpPr>
          <p:cNvPr id="14" name="Straight Connector 13">
            <a:extLst>
              <a:ext uri="{FF2B5EF4-FFF2-40B4-BE49-F238E27FC236}">
                <a16:creationId xmlns:a16="http://schemas.microsoft.com/office/drawing/2014/main" id="{DD7F45EA-EE26-1B43-8FEF-5E37990678EC}"/>
              </a:ext>
            </a:extLst>
          </p:cNvPr>
          <p:cNvCxnSpPr>
            <a:cxnSpLocks/>
          </p:cNvCxnSpPr>
          <p:nvPr/>
        </p:nvCxnSpPr>
        <p:spPr>
          <a:xfrm>
            <a:off x="3747749" y="4669125"/>
            <a:ext cx="7606052" cy="0"/>
          </a:xfrm>
          <a:prstGeom prst="line">
            <a:avLst/>
          </a:prstGeom>
          <a:ln w="12700">
            <a:solidFill>
              <a:schemeClr val="bg1">
                <a:alpha val="58000"/>
              </a:schemeClr>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6C35CEC4-E958-4E40-B613-75E6CE8E6436}"/>
              </a:ext>
            </a:extLst>
          </p:cNvPr>
          <p:cNvSpPr/>
          <p:nvPr/>
        </p:nvSpPr>
        <p:spPr>
          <a:xfrm>
            <a:off x="11085840" y="4440105"/>
            <a:ext cx="458040" cy="458040"/>
          </a:xfrm>
          <a:prstGeom prst="ellipse">
            <a:avLst/>
          </a:prstGeom>
          <a:solidFill>
            <a:schemeClr val="bg1"/>
          </a:solidFill>
          <a:ln>
            <a:solidFill>
              <a:srgbClr val="6A88C1"/>
            </a:solidFill>
          </a:ln>
          <a:effectLst>
            <a:outerShdw blurRad="50800" dist="38100" dir="5400000" sx="102000" sy="102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3B9DF54E-5C29-1E46-AC78-E0D56998F250}"/>
              </a:ext>
            </a:extLst>
          </p:cNvPr>
          <p:cNvSpPr/>
          <p:nvPr/>
        </p:nvSpPr>
        <p:spPr>
          <a:xfrm>
            <a:off x="-986499" y="797068"/>
            <a:ext cx="5179596" cy="5329819"/>
          </a:xfrm>
          <a:prstGeom prst="ellipse">
            <a:avLst/>
          </a:prstGeom>
          <a:solidFill>
            <a:schemeClr val="bg1"/>
          </a:solidFill>
          <a:ln w="19050">
            <a:solidFill>
              <a:srgbClr val="6A88C1"/>
            </a:solidFill>
          </a:ln>
          <a:effectLst>
            <a:outerShdw blurRad="139700" dist="38100" dir="5400000" sx="101000" sy="101000" algn="t"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A00A7992-428C-434A-9F3B-2F7632CEDEE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28850" t="8084" r="30507" b="8781"/>
          <a:stretch/>
        </p:blipFill>
        <p:spPr>
          <a:xfrm>
            <a:off x="-39531" y="1227412"/>
            <a:ext cx="3285660" cy="4512499"/>
          </a:xfrm>
          <a:prstGeom prst="rect">
            <a:avLst/>
          </a:prstGeom>
          <a:ln>
            <a:noFill/>
          </a:ln>
          <a:effectLst>
            <a:glow>
              <a:schemeClr val="accent1"/>
            </a:glow>
            <a:outerShdw dist="50800" sx="1000" sy="1000" algn="ctr" rotWithShape="0">
              <a:srgbClr val="000000"/>
            </a:outerShdw>
            <a:softEdge rad="0"/>
          </a:effectLst>
        </p:spPr>
      </p:pic>
      <p:sp>
        <p:nvSpPr>
          <p:cNvPr id="39" name="TextBox 38">
            <a:extLst>
              <a:ext uri="{FF2B5EF4-FFF2-40B4-BE49-F238E27FC236}">
                <a16:creationId xmlns:a16="http://schemas.microsoft.com/office/drawing/2014/main" id="{67BD023D-B614-4C01-926A-AB3E5EEE996B}"/>
              </a:ext>
            </a:extLst>
          </p:cNvPr>
          <p:cNvSpPr txBox="1"/>
          <p:nvPr/>
        </p:nvSpPr>
        <p:spPr>
          <a:xfrm>
            <a:off x="4229100" y="4710392"/>
            <a:ext cx="7429079" cy="307775"/>
          </a:xfrm>
          <a:prstGeom prst="rect">
            <a:avLst/>
          </a:prstGeom>
          <a:noFill/>
        </p:spPr>
        <p:txBody>
          <a:bodyPr wrap="square" lIns="91438" tIns="45719" rIns="91438" bIns="45719"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GBTA CHICAGO – QUARTER 1 MEETING</a:t>
            </a:r>
          </a:p>
        </p:txBody>
      </p:sp>
    </p:spTree>
    <p:extLst>
      <p:ext uri="{BB962C8B-B14F-4D97-AF65-F5344CB8AC3E}">
        <p14:creationId xmlns:p14="http://schemas.microsoft.com/office/powerpoint/2010/main" val="11880136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l="10369" t="9558" r="61590" b="43774"/>
          <a:stretch/>
        </p:blipFill>
        <p:spPr>
          <a:xfrm>
            <a:off x="2" y="5115494"/>
            <a:ext cx="1581151" cy="1752035"/>
          </a:xfrm>
          <a:prstGeom prst="rect">
            <a:avLst/>
          </a:prstGeom>
          <a:ln>
            <a:solidFill>
              <a:schemeClr val="tx1"/>
            </a:solidFill>
          </a:ln>
        </p:spPr>
      </p:pic>
      <p:pic>
        <p:nvPicPr>
          <p:cNvPr id="9" name="Picture 8"/>
          <p:cNvPicPr>
            <a:picLocks noChangeAspect="1"/>
          </p:cNvPicPr>
          <p:nvPr/>
        </p:nvPicPr>
        <p:blipFill rotWithShape="1">
          <a:blip r:embed="rId4">
            <a:extLst>
              <a:ext uri="{28A0092B-C50C-407E-A947-70E740481C1C}">
                <a14:useLocalDpi xmlns:a14="http://schemas.microsoft.com/office/drawing/2010/main" val="0"/>
              </a:ext>
            </a:extLst>
          </a:blip>
          <a:srcRect r="9911"/>
          <a:stretch/>
        </p:blipFill>
        <p:spPr>
          <a:xfrm>
            <a:off x="1584981" y="5143503"/>
            <a:ext cx="1877723" cy="1714501"/>
          </a:xfrm>
          <a:prstGeom prst="rect">
            <a:avLst/>
          </a:prstGeom>
          <a:ln>
            <a:solidFill>
              <a:schemeClr val="tx1"/>
            </a:solidFill>
          </a:ln>
        </p:spPr>
      </p:pic>
      <p:pic>
        <p:nvPicPr>
          <p:cNvPr id="37" name="Picture 36"/>
          <p:cNvPicPr>
            <a:picLocks noChangeAspect="1"/>
          </p:cNvPicPr>
          <p:nvPr/>
        </p:nvPicPr>
        <p:blipFill rotWithShape="1">
          <a:blip r:embed="rId5">
            <a:extLst>
              <a:ext uri="{28A0092B-C50C-407E-A947-70E740481C1C}">
                <a14:useLocalDpi xmlns:a14="http://schemas.microsoft.com/office/drawing/2010/main" val="0"/>
              </a:ext>
            </a:extLst>
          </a:blip>
          <a:srcRect t="3724" b="15429"/>
          <a:stretch/>
        </p:blipFill>
        <p:spPr>
          <a:xfrm>
            <a:off x="-42496" y="3286129"/>
            <a:ext cx="3474720" cy="1869371"/>
          </a:xfrm>
          <a:prstGeom prst="rect">
            <a:avLst/>
          </a:prstGeom>
          <a:ln>
            <a:solidFill>
              <a:schemeClr val="tx1"/>
            </a:solidFill>
          </a:ln>
        </p:spPr>
      </p:pic>
      <p:pic>
        <p:nvPicPr>
          <p:cNvPr id="35" name="Picture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447" y="0"/>
            <a:ext cx="3474720" cy="1954530"/>
          </a:xfrm>
          <a:prstGeom prst="rect">
            <a:avLst/>
          </a:prstGeom>
          <a:ln>
            <a:solidFill>
              <a:schemeClr val="tx1"/>
            </a:solidFill>
          </a:ln>
        </p:spPr>
      </p:pic>
      <p:pic>
        <p:nvPicPr>
          <p:cNvPr id="10" name="Picture 9"/>
          <p:cNvPicPr>
            <a:picLocks noChangeAspect="1"/>
          </p:cNvPicPr>
          <p:nvPr/>
        </p:nvPicPr>
        <p:blipFill rotWithShape="1">
          <a:blip r:embed="rId7">
            <a:extLst>
              <a:ext uri="{28A0092B-C50C-407E-A947-70E740481C1C}">
                <a14:useLocalDpi xmlns:a14="http://schemas.microsoft.com/office/drawing/2010/main" val="0"/>
              </a:ext>
            </a:extLst>
          </a:blip>
          <a:srcRect t="11630" b="15047"/>
          <a:stretch/>
        </p:blipFill>
        <p:spPr>
          <a:xfrm>
            <a:off x="-16003" y="1656247"/>
            <a:ext cx="3474720" cy="1667978"/>
          </a:xfrm>
          <a:prstGeom prst="rect">
            <a:avLst/>
          </a:prstGeom>
          <a:ln>
            <a:solidFill>
              <a:schemeClr val="tx1"/>
            </a:solidFill>
          </a:ln>
        </p:spPr>
      </p:pic>
      <p:pic>
        <p:nvPicPr>
          <p:cNvPr id="34" name="Picture 33">
            <a:extLst>
              <a:ext uri="{FF2B5EF4-FFF2-40B4-BE49-F238E27FC236}">
                <a16:creationId xmlns:a16="http://schemas.microsoft.com/office/drawing/2014/main" id="{970557B5-AA4B-4886-920E-45750245F4FD}"/>
              </a:ext>
            </a:extLst>
          </p:cNvPr>
          <p:cNvPicPr>
            <a:picLocks noChangeAspect="1"/>
          </p:cNvPicPr>
          <p:nvPr/>
        </p:nvPicPr>
        <p:blipFill rotWithShape="1">
          <a:blip r:embed="rId8"/>
          <a:srcRect l="9525" t="20490" r="9572" b="20559"/>
          <a:stretch/>
        </p:blipFill>
        <p:spPr>
          <a:xfrm>
            <a:off x="10852945" y="254069"/>
            <a:ext cx="1097280" cy="534278"/>
          </a:xfrm>
          <a:prstGeom prst="rect">
            <a:avLst/>
          </a:prstGeom>
        </p:spPr>
      </p:pic>
      <p:grpSp>
        <p:nvGrpSpPr>
          <p:cNvPr id="42" name="Group 41">
            <a:extLst>
              <a:ext uri="{FF2B5EF4-FFF2-40B4-BE49-F238E27FC236}">
                <a16:creationId xmlns:a16="http://schemas.microsoft.com/office/drawing/2014/main" id="{2093DF06-362C-4928-9738-8CEC57BCB69D}"/>
              </a:ext>
            </a:extLst>
          </p:cNvPr>
          <p:cNvGrpSpPr/>
          <p:nvPr/>
        </p:nvGrpSpPr>
        <p:grpSpPr>
          <a:xfrm>
            <a:off x="4267200" y="5210741"/>
            <a:ext cx="3657600" cy="822960"/>
            <a:chOff x="2804160" y="4868731"/>
            <a:chExt cx="2194560" cy="1188720"/>
          </a:xfrm>
        </p:grpSpPr>
        <p:cxnSp>
          <p:nvCxnSpPr>
            <p:cNvPr id="43" name="Straight Connector 42">
              <a:extLst>
                <a:ext uri="{FF2B5EF4-FFF2-40B4-BE49-F238E27FC236}">
                  <a16:creationId xmlns:a16="http://schemas.microsoft.com/office/drawing/2014/main" id="{99053787-7756-4173-9A58-4D0A4119B4B0}"/>
                </a:ext>
              </a:extLst>
            </p:cNvPr>
            <p:cNvCxnSpPr/>
            <p:nvPr/>
          </p:nvCxnSpPr>
          <p:spPr>
            <a:xfrm>
              <a:off x="2804160" y="4868731"/>
              <a:ext cx="0" cy="1188720"/>
            </a:xfrm>
            <a:prstGeom prst="line">
              <a:avLst/>
            </a:prstGeom>
            <a:noFill/>
            <a:ln w="19050" cap="flat">
              <a:solidFill>
                <a:schemeClr val="bg1">
                  <a:alpha val="30000"/>
                </a:schemeClr>
              </a:solidFill>
              <a:prstDash val="solid"/>
              <a:miter lim="800000"/>
            </a:ln>
            <a:effectLst/>
            <a:sp3d/>
          </p:spPr>
          <p:style>
            <a:lnRef idx="0">
              <a:scrgbClr r="0" g="0" b="0"/>
            </a:lnRef>
            <a:fillRef idx="0">
              <a:scrgbClr r="0" g="0" b="0"/>
            </a:fillRef>
            <a:effectRef idx="0">
              <a:scrgbClr r="0" g="0" b="0"/>
            </a:effectRef>
            <a:fontRef idx="none"/>
          </p:style>
        </p:cxnSp>
        <p:cxnSp>
          <p:nvCxnSpPr>
            <p:cNvPr id="44" name="Straight Connector 43">
              <a:extLst>
                <a:ext uri="{FF2B5EF4-FFF2-40B4-BE49-F238E27FC236}">
                  <a16:creationId xmlns:a16="http://schemas.microsoft.com/office/drawing/2014/main" id="{67D6422B-8966-4B3A-A94A-938898B92D14}"/>
                </a:ext>
              </a:extLst>
            </p:cNvPr>
            <p:cNvCxnSpPr/>
            <p:nvPr/>
          </p:nvCxnSpPr>
          <p:spPr>
            <a:xfrm>
              <a:off x="4998720" y="4868731"/>
              <a:ext cx="0" cy="1188720"/>
            </a:xfrm>
            <a:prstGeom prst="line">
              <a:avLst/>
            </a:prstGeom>
            <a:noFill/>
            <a:ln w="19050" cap="flat">
              <a:solidFill>
                <a:schemeClr val="bg1">
                  <a:alpha val="30000"/>
                </a:schemeClr>
              </a:solidFill>
              <a:prstDash val="solid"/>
              <a:miter lim="800000"/>
            </a:ln>
            <a:effectLst/>
            <a:sp3d/>
          </p:spPr>
          <p:style>
            <a:lnRef idx="0">
              <a:scrgbClr r="0" g="0" b="0"/>
            </a:lnRef>
            <a:fillRef idx="0">
              <a:scrgbClr r="0" g="0" b="0"/>
            </a:fillRef>
            <a:effectRef idx="0">
              <a:scrgbClr r="0" g="0" b="0"/>
            </a:effectRef>
            <a:fontRef idx="none"/>
          </p:style>
        </p:cxnSp>
      </p:grpSp>
      <p:sp>
        <p:nvSpPr>
          <p:cNvPr id="2" name="Rectangle 1"/>
          <p:cNvSpPr/>
          <p:nvPr/>
        </p:nvSpPr>
        <p:spPr>
          <a:xfrm>
            <a:off x="1348157" y="1997839"/>
            <a:ext cx="10602071" cy="523220"/>
          </a:xfrm>
          <a:prstGeom prst="rect">
            <a:avLst/>
          </a:prstGeom>
        </p:spPr>
        <p:txBody>
          <a:bodyPr wrap="square">
            <a:spAutoFit/>
          </a:bodyPr>
          <a:lstStyle/>
          <a:p>
            <a:pPr marL="342900" marR="0" lvl="0" indent="-342900" algn="l" defTabSz="914377" rtl="0" eaLnBrk="1" fontAlgn="auto" latinLnBrk="0" hangingPunct="1">
              <a:lnSpc>
                <a:spcPct val="100000"/>
              </a:lnSpc>
              <a:spcBef>
                <a:spcPts val="0"/>
              </a:spcBef>
              <a:spcAft>
                <a:spcPts val="0"/>
              </a:spcAft>
              <a:buClrTx/>
              <a:buSzTx/>
              <a:buFont typeface="Courier New" panose="02070309020205020404" pitchFamily="49" charset="0"/>
              <a:buChar char="­"/>
              <a:tabLst/>
              <a:defRPr/>
            </a:pPr>
            <a:endParaRPr kumimoji="0" lang="en-US" sz="2800" b="0" i="0" u="none" strike="noStrike" kern="1200" cap="none" spc="0" normalizeH="0" baseline="0" noProof="0" dirty="0">
              <a:ln>
                <a:noFill/>
              </a:ln>
              <a:solidFill>
                <a:srgbClr val="2F4696"/>
              </a:solidFill>
              <a:effectLst/>
              <a:uLnTx/>
              <a:uFillTx/>
              <a:latin typeface="Arial" panose="020B0604020202020204" pitchFamily="34" charset="0"/>
              <a:ea typeface="+mn-ea"/>
              <a:cs typeface="Arial" panose="020B0604020202020204" pitchFamily="34" charset="0"/>
            </a:endParaRPr>
          </a:p>
        </p:txBody>
      </p:sp>
      <p:grpSp>
        <p:nvGrpSpPr>
          <p:cNvPr id="29" name="Group 28">
            <a:extLst>
              <a:ext uri="{FF2B5EF4-FFF2-40B4-BE49-F238E27FC236}">
                <a16:creationId xmlns:a16="http://schemas.microsoft.com/office/drawing/2014/main" id="{9790C485-23A5-49C1-A809-4A40121E0E9D}"/>
              </a:ext>
            </a:extLst>
          </p:cNvPr>
          <p:cNvGrpSpPr/>
          <p:nvPr/>
        </p:nvGrpSpPr>
        <p:grpSpPr>
          <a:xfrm>
            <a:off x="4650377" y="154285"/>
            <a:ext cx="3051683" cy="1005841"/>
            <a:chOff x="1904999" y="384047"/>
            <a:chExt cx="8276686" cy="1005841"/>
          </a:xfrm>
        </p:grpSpPr>
        <p:sp>
          <p:nvSpPr>
            <p:cNvPr id="31" name="Freeform: Shape 30">
              <a:extLst>
                <a:ext uri="{FF2B5EF4-FFF2-40B4-BE49-F238E27FC236}">
                  <a16:creationId xmlns:a16="http://schemas.microsoft.com/office/drawing/2014/main" id="{14647CAA-B35E-48EB-A3B1-F28AC9D38D94}"/>
                </a:ext>
              </a:extLst>
            </p:cNvPr>
            <p:cNvSpPr/>
            <p:nvPr/>
          </p:nvSpPr>
          <p:spPr>
            <a:xfrm flipH="1" flipV="1">
              <a:off x="9450165" y="658368"/>
              <a:ext cx="731520" cy="731520"/>
            </a:xfrm>
            <a:custGeom>
              <a:avLst/>
              <a:gdLst>
                <a:gd name="connsiteX0" fmla="*/ 0 w 971550"/>
                <a:gd name="connsiteY0" fmla="*/ 923925 h 923925"/>
                <a:gd name="connsiteX1" fmla="*/ 0 w 971550"/>
                <a:gd name="connsiteY1" fmla="*/ 0 h 923925"/>
                <a:gd name="connsiteX2" fmla="*/ 971550 w 971550"/>
                <a:gd name="connsiteY2" fmla="*/ 0 h 923925"/>
              </a:gdLst>
              <a:ahLst/>
              <a:cxnLst>
                <a:cxn ang="0">
                  <a:pos x="connsiteX0" y="connsiteY0"/>
                </a:cxn>
                <a:cxn ang="0">
                  <a:pos x="connsiteX1" y="connsiteY1"/>
                </a:cxn>
                <a:cxn ang="0">
                  <a:pos x="connsiteX2" y="connsiteY2"/>
                </a:cxn>
              </a:cxnLst>
              <a:rect l="l" t="t" r="r" b="b"/>
              <a:pathLst>
                <a:path w="971550" h="923925">
                  <a:moveTo>
                    <a:pt x="0" y="923925"/>
                  </a:moveTo>
                  <a:lnTo>
                    <a:pt x="0" y="0"/>
                  </a:lnTo>
                  <a:lnTo>
                    <a:pt x="971550" y="0"/>
                  </a:lnTo>
                </a:path>
              </a:pathLst>
            </a:custGeom>
            <a:noFill/>
            <a:ln w="44450" cap="flat">
              <a:solidFill>
                <a:schemeClr val="accent3"/>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20" tIns="22860" rIns="45720" bIns="22860" numCol="1" spcCol="38100" rtlCol="0" fromWordArt="0" anchor="t" anchorCtr="0" forceAA="0" compatLnSpc="1">
              <a:prstTxWarp prst="textNoShape">
                <a:avLst/>
              </a:prstTxWarp>
              <a:noAutofit/>
            </a:bodyPr>
            <a:lstStyle/>
            <a:p>
              <a:pPr marL="0" marR="0" lvl="0" indent="0" algn="l" defTabSz="457200" rtl="0" eaLnBrk="1" fontAlgn="auto" latinLnBrk="1"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0000"/>
                </a:solidFill>
                <a:effectLst/>
                <a:uLnTx/>
                <a:uFillTx/>
                <a:latin typeface="Lucida Sans"/>
                <a:ea typeface="+mn-ea"/>
                <a:cs typeface="+mn-cs"/>
              </a:endParaRPr>
            </a:p>
          </p:txBody>
        </p:sp>
        <p:sp>
          <p:nvSpPr>
            <p:cNvPr id="32" name="Freeform: Shape 31">
              <a:extLst>
                <a:ext uri="{FF2B5EF4-FFF2-40B4-BE49-F238E27FC236}">
                  <a16:creationId xmlns:a16="http://schemas.microsoft.com/office/drawing/2014/main" id="{D60C7B83-90F6-4C1B-ACA8-2478EAD51634}"/>
                </a:ext>
              </a:extLst>
            </p:cNvPr>
            <p:cNvSpPr/>
            <p:nvPr/>
          </p:nvSpPr>
          <p:spPr>
            <a:xfrm>
              <a:off x="1904999" y="384047"/>
              <a:ext cx="731520" cy="731520"/>
            </a:xfrm>
            <a:custGeom>
              <a:avLst/>
              <a:gdLst>
                <a:gd name="connsiteX0" fmla="*/ 0 w 971550"/>
                <a:gd name="connsiteY0" fmla="*/ 923925 h 923925"/>
                <a:gd name="connsiteX1" fmla="*/ 0 w 971550"/>
                <a:gd name="connsiteY1" fmla="*/ 0 h 923925"/>
                <a:gd name="connsiteX2" fmla="*/ 971550 w 971550"/>
                <a:gd name="connsiteY2" fmla="*/ 0 h 923925"/>
              </a:gdLst>
              <a:ahLst/>
              <a:cxnLst>
                <a:cxn ang="0">
                  <a:pos x="connsiteX0" y="connsiteY0"/>
                </a:cxn>
                <a:cxn ang="0">
                  <a:pos x="connsiteX1" y="connsiteY1"/>
                </a:cxn>
                <a:cxn ang="0">
                  <a:pos x="connsiteX2" y="connsiteY2"/>
                </a:cxn>
              </a:cxnLst>
              <a:rect l="l" t="t" r="r" b="b"/>
              <a:pathLst>
                <a:path w="971550" h="923925">
                  <a:moveTo>
                    <a:pt x="0" y="923925"/>
                  </a:moveTo>
                  <a:lnTo>
                    <a:pt x="0" y="0"/>
                  </a:lnTo>
                  <a:lnTo>
                    <a:pt x="971550" y="0"/>
                  </a:lnTo>
                </a:path>
              </a:pathLst>
            </a:custGeom>
            <a:noFill/>
            <a:ln w="44450" cap="flat">
              <a:solidFill>
                <a:schemeClr val="accent3"/>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20" tIns="22860" rIns="45720" bIns="22860" numCol="1" spcCol="38100" rtlCol="0" fromWordArt="0" anchor="t" anchorCtr="0" forceAA="0" compatLnSpc="1">
              <a:prstTxWarp prst="textNoShape">
                <a:avLst/>
              </a:prstTxWarp>
              <a:noAutofit/>
            </a:bodyPr>
            <a:lstStyle/>
            <a:p>
              <a:pPr marL="0" marR="0" lvl="0" indent="0" algn="l" defTabSz="457200" rtl="0" eaLnBrk="1" fontAlgn="auto" latinLnBrk="1"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FF0000"/>
                </a:solidFill>
                <a:effectLst/>
                <a:uLnTx/>
                <a:uFillTx/>
                <a:latin typeface="Lucida Sans"/>
                <a:ea typeface="+mn-ea"/>
                <a:cs typeface="+mn-cs"/>
              </a:endParaRPr>
            </a:p>
          </p:txBody>
        </p:sp>
      </p:grpSp>
      <p:sp>
        <p:nvSpPr>
          <p:cNvPr id="28" name="Title 1">
            <a:extLst>
              <a:ext uri="{FF2B5EF4-FFF2-40B4-BE49-F238E27FC236}">
                <a16:creationId xmlns:a16="http://schemas.microsoft.com/office/drawing/2014/main" id="{8FFDAB6F-730E-42FD-9FF0-D82B76359F42}"/>
              </a:ext>
            </a:extLst>
          </p:cNvPr>
          <p:cNvSpPr txBox="1">
            <a:spLocks/>
          </p:cNvSpPr>
          <p:nvPr/>
        </p:nvSpPr>
        <p:spPr>
          <a:xfrm>
            <a:off x="3249032" y="212348"/>
            <a:ext cx="5767211" cy="731520"/>
          </a:xfrm>
          <a:prstGeom prst="rect">
            <a:avLst/>
          </a:prstGeom>
        </p:spPr>
        <p:txBody>
          <a:bodyPr vert="horz" lIns="91440" tIns="91440" rIns="91440" bIns="45720" rtlCol="0" anchor="ctr">
            <a:noAutofit/>
          </a:bodyPr>
          <a:lstStyle>
            <a:lvl1pPr algn="l" defTabSz="914400" rtl="0" eaLnBrk="1" latinLnBrk="0" hangingPunct="1">
              <a:lnSpc>
                <a:spcPct val="80000"/>
              </a:lnSpc>
              <a:spcBef>
                <a:spcPct val="0"/>
              </a:spcBef>
              <a:buNone/>
              <a:defRPr sz="3200" kern="1200" cap="all" baseline="0">
                <a:solidFill>
                  <a:schemeClr val="bg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200" b="1" i="0" u="none" strike="noStrike" kern="1200" cap="all" spc="0" normalizeH="0" baseline="0" noProof="0" dirty="0">
                <a:ln>
                  <a:noFill/>
                </a:ln>
                <a:solidFill>
                  <a:srgbClr val="DD2484"/>
                </a:solidFill>
                <a:effectLst/>
                <a:uLnTx/>
                <a:uFillTx/>
                <a:latin typeface="Arial" panose="020B0604020202020204" pitchFamily="34" charset="0"/>
                <a:ea typeface="+mj-ea"/>
                <a:cs typeface="Arial" panose="020B0604020202020204" pitchFamily="34" charset="0"/>
              </a:rPr>
              <a:t>Personal</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200" b="1" i="0" u="none" strike="noStrike" kern="1200" cap="all" spc="0" normalizeH="0" baseline="0" noProof="0" dirty="0">
                <a:ln>
                  <a:noFill/>
                </a:ln>
                <a:solidFill>
                  <a:srgbClr val="DD2484"/>
                </a:solidFill>
                <a:effectLst/>
                <a:uLnTx/>
                <a:uFillTx/>
                <a:latin typeface="Arial" panose="020B0604020202020204" pitchFamily="34" charset="0"/>
                <a:ea typeface="+mj-ea"/>
                <a:cs typeface="Arial" panose="020B0604020202020204" pitchFamily="34" charset="0"/>
              </a:rPr>
              <a:t>experience</a:t>
            </a:r>
          </a:p>
        </p:txBody>
      </p:sp>
      <p:pic>
        <p:nvPicPr>
          <p:cNvPr id="30" name="Picture 3"/>
          <p:cNvPicPr>
            <a:picLocks noChangeAspect="1" noChangeArrowheads="1"/>
          </p:cNvPicPr>
          <p:nvPr/>
        </p:nvPicPr>
        <p:blipFill rotWithShape="1">
          <a:blip r:embed="rId9">
            <a:extLst>
              <a:ext uri="{28A0092B-C50C-407E-A947-70E740481C1C}">
                <a14:useLocalDpi xmlns:a14="http://schemas.microsoft.com/office/drawing/2010/main" val="0"/>
              </a:ext>
            </a:extLst>
          </a:blip>
          <a:srcRect t="7071" b="15267"/>
          <a:stretch/>
        </p:blipFill>
        <p:spPr bwMode="auto">
          <a:xfrm>
            <a:off x="8722069" y="1881"/>
            <a:ext cx="3474720" cy="16353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5" name="Picture 24"/>
          <p:cNvPicPr>
            <a:picLocks noChangeAspect="1"/>
          </p:cNvPicPr>
          <p:nvPr/>
        </p:nvPicPr>
        <p:blipFill rotWithShape="1">
          <a:blip r:embed="rId10">
            <a:extLst>
              <a:ext uri="{28A0092B-C50C-407E-A947-70E740481C1C}">
                <a14:useLocalDpi xmlns:a14="http://schemas.microsoft.com/office/drawing/2010/main" val="0"/>
              </a:ext>
            </a:extLst>
          </a:blip>
          <a:srcRect t="12295" b="6671"/>
          <a:stretch/>
        </p:blipFill>
        <p:spPr>
          <a:xfrm>
            <a:off x="8734119" y="1494322"/>
            <a:ext cx="3474720" cy="1877128"/>
          </a:xfrm>
          <a:prstGeom prst="rect">
            <a:avLst/>
          </a:prstGeom>
          <a:ln>
            <a:solidFill>
              <a:schemeClr val="tx1"/>
            </a:solidFill>
          </a:ln>
        </p:spPr>
      </p:pic>
      <p:pic>
        <p:nvPicPr>
          <p:cNvPr id="7" name="Picture 6"/>
          <p:cNvPicPr>
            <a:picLocks noChangeAspect="1"/>
          </p:cNvPicPr>
          <p:nvPr/>
        </p:nvPicPr>
        <p:blipFill rotWithShape="1">
          <a:blip r:embed="rId11">
            <a:extLst>
              <a:ext uri="{28A0092B-C50C-407E-A947-70E740481C1C}">
                <a14:useLocalDpi xmlns:a14="http://schemas.microsoft.com/office/drawing/2010/main" val="0"/>
              </a:ext>
            </a:extLst>
          </a:blip>
          <a:srcRect t="21771"/>
          <a:stretch/>
        </p:blipFill>
        <p:spPr>
          <a:xfrm>
            <a:off x="8722011" y="4958403"/>
            <a:ext cx="3474720" cy="1924146"/>
          </a:xfrm>
          <a:prstGeom prst="rect">
            <a:avLst/>
          </a:prstGeom>
          <a:ln>
            <a:solidFill>
              <a:schemeClr val="tx1"/>
            </a:solidFill>
          </a:ln>
        </p:spPr>
      </p:pic>
      <p:pic>
        <p:nvPicPr>
          <p:cNvPr id="36" name="Picture 35"/>
          <p:cNvPicPr>
            <a:picLocks noChangeAspect="1"/>
          </p:cNvPicPr>
          <p:nvPr/>
        </p:nvPicPr>
        <p:blipFill rotWithShape="1">
          <a:blip r:embed="rId12">
            <a:extLst>
              <a:ext uri="{28A0092B-C50C-407E-A947-70E740481C1C}">
                <a14:useLocalDpi xmlns:a14="http://schemas.microsoft.com/office/drawing/2010/main" val="0"/>
              </a:ext>
            </a:extLst>
          </a:blip>
          <a:srcRect t="4945" b="25026"/>
          <a:stretch/>
        </p:blipFill>
        <p:spPr>
          <a:xfrm>
            <a:off x="8749076" y="3352799"/>
            <a:ext cx="3474720" cy="1619251"/>
          </a:xfrm>
          <a:prstGeom prst="rect">
            <a:avLst/>
          </a:prstGeom>
          <a:ln>
            <a:solidFill>
              <a:schemeClr val="tx1"/>
            </a:solidFill>
          </a:ln>
        </p:spPr>
      </p:pic>
      <p:sp>
        <p:nvSpPr>
          <p:cNvPr id="38" name="Title 1">
            <a:extLst>
              <a:ext uri="{FF2B5EF4-FFF2-40B4-BE49-F238E27FC236}">
                <a16:creationId xmlns:a16="http://schemas.microsoft.com/office/drawing/2014/main" id="{8FFDAB6F-730E-42FD-9FF0-D82B76359F42}"/>
              </a:ext>
            </a:extLst>
          </p:cNvPr>
          <p:cNvSpPr txBox="1">
            <a:spLocks/>
          </p:cNvSpPr>
          <p:nvPr/>
        </p:nvSpPr>
        <p:spPr>
          <a:xfrm>
            <a:off x="4517645" y="209978"/>
            <a:ext cx="3049559" cy="731520"/>
          </a:xfrm>
          <a:prstGeom prst="rect">
            <a:avLst/>
          </a:prstGeom>
        </p:spPr>
        <p:txBody>
          <a:bodyPr vert="horz" lIns="91440" tIns="91440" rIns="91440" bIns="45720" rtlCol="0" anchor="ctr">
            <a:noAutofit/>
          </a:bodyPr>
          <a:lstStyle>
            <a:lvl1pPr algn="l" defTabSz="914400" rtl="0" eaLnBrk="1" latinLnBrk="0" hangingPunct="1">
              <a:lnSpc>
                <a:spcPct val="80000"/>
              </a:lnSpc>
              <a:spcBef>
                <a:spcPct val="0"/>
              </a:spcBef>
              <a:buNone/>
              <a:defRPr sz="3200" kern="1200" cap="all" baseline="0">
                <a:solidFill>
                  <a:schemeClr val="bg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200" b="1" i="0" u="none" strike="noStrike" kern="1200" cap="all"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Personal</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200" b="1" i="0" u="none" strike="noStrike" kern="1200" cap="all" spc="0" normalizeH="0" baseline="0" noProof="0" dirty="0">
                <a:ln>
                  <a:noFill/>
                </a:ln>
                <a:solidFill>
                  <a:srgbClr val="FF0000"/>
                </a:solidFill>
                <a:effectLst/>
                <a:uLnTx/>
                <a:uFillTx/>
                <a:latin typeface="Arial" panose="020B0604020202020204" pitchFamily="34" charset="0"/>
                <a:ea typeface="+mj-ea"/>
                <a:cs typeface="Arial" panose="020B0604020202020204" pitchFamily="34" charset="0"/>
              </a:rPr>
              <a:t>experience</a:t>
            </a:r>
          </a:p>
        </p:txBody>
      </p:sp>
      <p:sp>
        <p:nvSpPr>
          <p:cNvPr id="39" name="Rectangle 38">
            <a:extLst>
              <a:ext uri="{FF2B5EF4-FFF2-40B4-BE49-F238E27FC236}">
                <a16:creationId xmlns:a16="http://schemas.microsoft.com/office/drawing/2014/main" id="{0F07F43A-6622-4540-B420-05604589AE4A}"/>
              </a:ext>
            </a:extLst>
          </p:cNvPr>
          <p:cNvSpPr/>
          <p:nvPr/>
        </p:nvSpPr>
        <p:spPr>
          <a:xfrm>
            <a:off x="-19049" y="1016167"/>
            <a:ext cx="3413175"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COSTA RICA &amp; MEXICO</a:t>
            </a:r>
          </a:p>
        </p:txBody>
      </p:sp>
      <p:sp>
        <p:nvSpPr>
          <p:cNvPr id="40" name="Rectangle 39">
            <a:extLst>
              <a:ext uri="{FF2B5EF4-FFF2-40B4-BE49-F238E27FC236}">
                <a16:creationId xmlns:a16="http://schemas.microsoft.com/office/drawing/2014/main" id="{0F07F43A-6622-4540-B420-05604589AE4A}"/>
              </a:ext>
            </a:extLst>
          </p:cNvPr>
          <p:cNvSpPr/>
          <p:nvPr/>
        </p:nvSpPr>
        <p:spPr>
          <a:xfrm>
            <a:off x="-16003" y="2686852"/>
            <a:ext cx="3383456"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MANCHESTER</a:t>
            </a:r>
          </a:p>
        </p:txBody>
      </p:sp>
      <p:sp>
        <p:nvSpPr>
          <p:cNvPr id="41" name="Rectangle 40">
            <a:extLst>
              <a:ext uri="{FF2B5EF4-FFF2-40B4-BE49-F238E27FC236}">
                <a16:creationId xmlns:a16="http://schemas.microsoft.com/office/drawing/2014/main" id="{0F07F43A-6622-4540-B420-05604589AE4A}"/>
              </a:ext>
            </a:extLst>
          </p:cNvPr>
          <p:cNvSpPr/>
          <p:nvPr/>
        </p:nvSpPr>
        <p:spPr>
          <a:xfrm>
            <a:off x="-42494" y="4515652"/>
            <a:ext cx="3433396"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PANAMA</a:t>
            </a:r>
          </a:p>
        </p:txBody>
      </p:sp>
      <p:sp>
        <p:nvSpPr>
          <p:cNvPr id="45" name="Rectangle 44">
            <a:extLst>
              <a:ext uri="{FF2B5EF4-FFF2-40B4-BE49-F238E27FC236}">
                <a16:creationId xmlns:a16="http://schemas.microsoft.com/office/drawing/2014/main" id="{0F07F43A-6622-4540-B420-05604589AE4A}"/>
              </a:ext>
            </a:extLst>
          </p:cNvPr>
          <p:cNvSpPr/>
          <p:nvPr/>
        </p:nvSpPr>
        <p:spPr>
          <a:xfrm>
            <a:off x="8749076" y="845497"/>
            <a:ext cx="3479973"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r" defTabSz="914377"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HAVANA</a:t>
            </a:r>
          </a:p>
        </p:txBody>
      </p:sp>
      <p:sp>
        <p:nvSpPr>
          <p:cNvPr id="46" name="Rectangle 45">
            <a:extLst>
              <a:ext uri="{FF2B5EF4-FFF2-40B4-BE49-F238E27FC236}">
                <a16:creationId xmlns:a16="http://schemas.microsoft.com/office/drawing/2014/main" id="{0F07F43A-6622-4540-B420-05604589AE4A}"/>
              </a:ext>
            </a:extLst>
          </p:cNvPr>
          <p:cNvSpPr/>
          <p:nvPr/>
        </p:nvSpPr>
        <p:spPr>
          <a:xfrm>
            <a:off x="8749076" y="2702872"/>
            <a:ext cx="3479973"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r" defTabSz="914377"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CARACAS</a:t>
            </a:r>
          </a:p>
        </p:txBody>
      </p:sp>
      <p:sp>
        <p:nvSpPr>
          <p:cNvPr id="47" name="Rectangle 46">
            <a:extLst>
              <a:ext uri="{FF2B5EF4-FFF2-40B4-BE49-F238E27FC236}">
                <a16:creationId xmlns:a16="http://schemas.microsoft.com/office/drawing/2014/main" id="{0F07F43A-6622-4540-B420-05604589AE4A}"/>
              </a:ext>
            </a:extLst>
          </p:cNvPr>
          <p:cNvSpPr/>
          <p:nvPr/>
        </p:nvSpPr>
        <p:spPr>
          <a:xfrm>
            <a:off x="8764316" y="4333552"/>
            <a:ext cx="3479973"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r" defTabSz="914377"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ROME</a:t>
            </a:r>
          </a:p>
        </p:txBody>
      </p:sp>
      <p:sp>
        <p:nvSpPr>
          <p:cNvPr id="48" name="Rectangle 47">
            <a:extLst>
              <a:ext uri="{FF2B5EF4-FFF2-40B4-BE49-F238E27FC236}">
                <a16:creationId xmlns:a16="http://schemas.microsoft.com/office/drawing/2014/main" id="{0F07F43A-6622-4540-B420-05604589AE4A}"/>
              </a:ext>
            </a:extLst>
          </p:cNvPr>
          <p:cNvSpPr/>
          <p:nvPr/>
        </p:nvSpPr>
        <p:spPr>
          <a:xfrm>
            <a:off x="8764316" y="6240457"/>
            <a:ext cx="3479973" cy="642092"/>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r" defTabSz="914377"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SOUTH AFRICA</a:t>
            </a:r>
          </a:p>
        </p:txBody>
      </p:sp>
      <p:sp>
        <p:nvSpPr>
          <p:cNvPr id="51" name="Rectangle 50">
            <a:extLst>
              <a:ext uri="{FF2B5EF4-FFF2-40B4-BE49-F238E27FC236}">
                <a16:creationId xmlns:a16="http://schemas.microsoft.com/office/drawing/2014/main" id="{0F07F43A-6622-4540-B420-05604589AE4A}"/>
              </a:ext>
            </a:extLst>
          </p:cNvPr>
          <p:cNvSpPr/>
          <p:nvPr/>
        </p:nvSpPr>
        <p:spPr>
          <a:xfrm>
            <a:off x="1581152" y="6228247"/>
            <a:ext cx="1812973"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FF"/>
                </a:solidFill>
                <a:effectLst/>
                <a:uLnTx/>
                <a:uFillTx/>
                <a:latin typeface="Arial"/>
                <a:ea typeface="+mn-ea"/>
                <a:cs typeface="+mn-cs"/>
              </a:rPr>
              <a:t>CALCUTTA</a:t>
            </a:r>
          </a:p>
        </p:txBody>
      </p:sp>
      <p:pic>
        <p:nvPicPr>
          <p:cNvPr id="15" name="Picture 14"/>
          <p:cNvPicPr>
            <a:picLocks noChangeAspect="1"/>
          </p:cNvPicPr>
          <p:nvPr/>
        </p:nvPicPr>
        <p:blipFill rotWithShape="1">
          <a:blip r:embed="rId13">
            <a:extLst>
              <a:ext uri="{28A0092B-C50C-407E-A947-70E740481C1C}">
                <a14:useLocalDpi xmlns:a14="http://schemas.microsoft.com/office/drawing/2010/main" val="0"/>
              </a:ext>
            </a:extLst>
          </a:blip>
          <a:srcRect l="2399" t="13669" b="10202"/>
          <a:stretch/>
        </p:blipFill>
        <p:spPr>
          <a:xfrm>
            <a:off x="3390900" y="0"/>
            <a:ext cx="5373416" cy="6858000"/>
          </a:xfrm>
          <a:prstGeom prst="rect">
            <a:avLst/>
          </a:prstGeom>
          <a:ln>
            <a:solidFill>
              <a:schemeClr val="tx1"/>
            </a:solidFill>
          </a:ln>
        </p:spPr>
      </p:pic>
      <p:sp>
        <p:nvSpPr>
          <p:cNvPr id="49" name="Rectangle 48">
            <a:extLst>
              <a:ext uri="{FF2B5EF4-FFF2-40B4-BE49-F238E27FC236}">
                <a16:creationId xmlns:a16="http://schemas.microsoft.com/office/drawing/2014/main" id="{0F07F43A-6622-4540-B420-05604589AE4A}"/>
              </a:ext>
            </a:extLst>
          </p:cNvPr>
          <p:cNvSpPr/>
          <p:nvPr/>
        </p:nvSpPr>
        <p:spPr>
          <a:xfrm>
            <a:off x="3390900" y="6217920"/>
            <a:ext cx="5373416"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ctr" defTabSz="914377" rtl="0" eaLnBrk="1" fontAlgn="auto" latinLnBrk="0" hangingPunct="1">
              <a:lnSpc>
                <a:spcPct val="9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a:ea typeface="+mn-ea"/>
                <a:cs typeface="+mn-cs"/>
              </a:rPr>
              <a:t>WASHINGTON</a:t>
            </a:r>
          </a:p>
        </p:txBody>
      </p:sp>
      <p:sp>
        <p:nvSpPr>
          <p:cNvPr id="52" name="Title 1">
            <a:extLst>
              <a:ext uri="{FF2B5EF4-FFF2-40B4-BE49-F238E27FC236}">
                <a16:creationId xmlns:a16="http://schemas.microsoft.com/office/drawing/2014/main" id="{8FFDAB6F-730E-42FD-9FF0-D82B76359F42}"/>
              </a:ext>
            </a:extLst>
          </p:cNvPr>
          <p:cNvSpPr txBox="1">
            <a:spLocks/>
          </p:cNvSpPr>
          <p:nvPr/>
        </p:nvSpPr>
        <p:spPr>
          <a:xfrm>
            <a:off x="3632155" y="148837"/>
            <a:ext cx="4987972" cy="731520"/>
          </a:xfrm>
          <a:prstGeom prst="rect">
            <a:avLst/>
          </a:prstGeom>
        </p:spPr>
        <p:txBody>
          <a:bodyPr vert="horz" lIns="91440" tIns="91440" rIns="91440" bIns="45720" rtlCol="0" anchor="ctr">
            <a:noAutofit/>
          </a:bodyPr>
          <a:lstStyle>
            <a:lvl1pPr algn="l" defTabSz="914400" rtl="0" eaLnBrk="1" latinLnBrk="0" hangingPunct="1">
              <a:lnSpc>
                <a:spcPct val="80000"/>
              </a:lnSpc>
              <a:spcBef>
                <a:spcPct val="0"/>
              </a:spcBef>
              <a:buNone/>
              <a:defRPr sz="3200" kern="1200" cap="all" baseline="0">
                <a:solidFill>
                  <a:schemeClr val="bg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endParaRPr kumimoji="0" lang="en-US" sz="3000" b="1" i="0" u="none" strike="noStrike" kern="1200" cap="all" spc="0" normalizeH="0" baseline="0" noProof="0" dirty="0">
              <a:ln>
                <a:noFill/>
              </a:ln>
              <a:solidFill>
                <a:srgbClr val="F32DEA"/>
              </a:solidFill>
              <a:effectLst/>
              <a:uLnTx/>
              <a:uFillTx/>
              <a:latin typeface="Arial" panose="020B0604020202020204" pitchFamily="34" charset="0"/>
              <a:ea typeface="+mj-ea"/>
              <a:cs typeface="Arial" panose="020B0604020202020204" pitchFamily="34" charset="0"/>
            </a:endParaRPr>
          </a:p>
        </p:txBody>
      </p:sp>
      <p:sp>
        <p:nvSpPr>
          <p:cNvPr id="50" name="Rectangle 49">
            <a:extLst>
              <a:ext uri="{FF2B5EF4-FFF2-40B4-BE49-F238E27FC236}">
                <a16:creationId xmlns:a16="http://schemas.microsoft.com/office/drawing/2014/main" id="{0F07F43A-6622-4540-B420-05604589AE4A}"/>
              </a:ext>
            </a:extLst>
          </p:cNvPr>
          <p:cNvSpPr/>
          <p:nvPr/>
        </p:nvSpPr>
        <p:spPr>
          <a:xfrm>
            <a:off x="2" y="6228247"/>
            <a:ext cx="1588644" cy="640080"/>
          </a:xfrm>
          <a:prstGeom prst="rect">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274320" tIns="0" rIns="91440" bIns="0" rtlCol="0" anchor="ctr"/>
          <a:lstStyle/>
          <a:p>
            <a:pPr marL="0" marR="0" lvl="0" indent="0" algn="l" defTabSz="914377"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GUATEMALA</a:t>
            </a:r>
          </a:p>
        </p:txBody>
      </p:sp>
    </p:spTree>
    <p:extLst>
      <p:ext uri="{BB962C8B-B14F-4D97-AF65-F5344CB8AC3E}">
        <p14:creationId xmlns:p14="http://schemas.microsoft.com/office/powerpoint/2010/main" val="2672547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5" name="Group 94">
            <a:extLst>
              <a:ext uri="{FF2B5EF4-FFF2-40B4-BE49-F238E27FC236}">
                <a16:creationId xmlns:a16="http://schemas.microsoft.com/office/drawing/2014/main" id="{F8831387-FC59-0837-495C-E0E62EAAAA53}"/>
              </a:ext>
            </a:extLst>
          </p:cNvPr>
          <p:cNvGrpSpPr/>
          <p:nvPr/>
        </p:nvGrpSpPr>
        <p:grpSpPr>
          <a:xfrm>
            <a:off x="228084" y="4064326"/>
            <a:ext cx="11479345" cy="1800493"/>
            <a:chOff x="527595" y="1374246"/>
            <a:chExt cx="11479345" cy="1800493"/>
          </a:xfrm>
        </p:grpSpPr>
        <p:sp>
          <p:nvSpPr>
            <p:cNvPr id="2" name="Rectangle 1">
              <a:extLst>
                <a:ext uri="{FF2B5EF4-FFF2-40B4-BE49-F238E27FC236}">
                  <a16:creationId xmlns:a16="http://schemas.microsoft.com/office/drawing/2014/main" id="{87846563-0FD1-FCAE-02D6-7AA769692238}"/>
                </a:ext>
              </a:extLst>
            </p:cNvPr>
            <p:cNvSpPr/>
            <p:nvPr/>
          </p:nvSpPr>
          <p:spPr>
            <a:xfrm>
              <a:off x="527595" y="1412776"/>
              <a:ext cx="1324950" cy="1277273"/>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Provide my people with information about the risks they may encounter and what these risks mean to them</a:t>
              </a:r>
            </a:p>
          </p:txBody>
        </p:sp>
        <p:sp>
          <p:nvSpPr>
            <p:cNvPr id="3" name="Rectangle 2">
              <a:extLst>
                <a:ext uri="{FF2B5EF4-FFF2-40B4-BE49-F238E27FC236}">
                  <a16:creationId xmlns:a16="http://schemas.microsoft.com/office/drawing/2014/main" id="{377515AC-507F-55C4-ECB0-249B902C3573}"/>
                </a:ext>
              </a:extLst>
            </p:cNvPr>
            <p:cNvSpPr/>
            <p:nvPr/>
          </p:nvSpPr>
          <p:spPr>
            <a:xfrm>
              <a:off x="1960114" y="1409170"/>
              <a:ext cx="1339379" cy="1277273"/>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Understand the risks my people will be exposed to, mitigate for them, and stay informed about how these risks are changing</a:t>
              </a:r>
            </a:p>
          </p:txBody>
        </p:sp>
        <p:sp>
          <p:nvSpPr>
            <p:cNvPr id="4" name="Rectangle 3">
              <a:extLst>
                <a:ext uri="{FF2B5EF4-FFF2-40B4-BE49-F238E27FC236}">
                  <a16:creationId xmlns:a16="http://schemas.microsoft.com/office/drawing/2014/main" id="{DE56EC73-52A5-071D-0EC1-943C44DF871A}"/>
                </a:ext>
              </a:extLst>
            </p:cNvPr>
            <p:cNvSpPr/>
            <p:nvPr/>
          </p:nvSpPr>
          <p:spPr>
            <a:xfrm>
              <a:off x="3702706" y="1399185"/>
              <a:ext cx="950962" cy="769441"/>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Know when something is happening</a:t>
              </a:r>
            </a:p>
          </p:txBody>
        </p:sp>
        <p:sp>
          <p:nvSpPr>
            <p:cNvPr id="5" name="Rectangle 4">
              <a:extLst>
                <a:ext uri="{FF2B5EF4-FFF2-40B4-BE49-F238E27FC236}">
                  <a16:creationId xmlns:a16="http://schemas.microsoft.com/office/drawing/2014/main" id="{E1A911F3-A265-6556-1EEC-877E64E1F6DF}"/>
                </a:ext>
              </a:extLst>
            </p:cNvPr>
            <p:cNvSpPr/>
            <p:nvPr/>
          </p:nvSpPr>
          <p:spPr>
            <a:xfrm>
              <a:off x="4790843" y="1392029"/>
              <a:ext cx="1028708" cy="938719"/>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Know what this incident means to me &amp; what </a:t>
              </a:r>
              <a:b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b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I should do</a:t>
              </a:r>
            </a:p>
          </p:txBody>
        </p:sp>
        <p:sp>
          <p:nvSpPr>
            <p:cNvPr id="6" name="Rectangle 5">
              <a:extLst>
                <a:ext uri="{FF2B5EF4-FFF2-40B4-BE49-F238E27FC236}">
                  <a16:creationId xmlns:a16="http://schemas.microsoft.com/office/drawing/2014/main" id="{746F2A70-64AA-1A44-88D2-4E7043DEBF47}"/>
                </a:ext>
              </a:extLst>
            </p:cNvPr>
            <p:cNvSpPr/>
            <p:nvPr/>
          </p:nvSpPr>
          <p:spPr>
            <a:xfrm>
              <a:off x="5954259" y="1388825"/>
              <a:ext cx="772306" cy="938719"/>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Know where my people are</a:t>
              </a:r>
            </a:p>
          </p:txBody>
        </p:sp>
        <p:sp>
          <p:nvSpPr>
            <p:cNvPr id="7" name="Rectangle 6">
              <a:extLst>
                <a:ext uri="{FF2B5EF4-FFF2-40B4-BE49-F238E27FC236}">
                  <a16:creationId xmlns:a16="http://schemas.microsoft.com/office/drawing/2014/main" id="{F0CB410C-260B-C41D-0147-95F3DE07DEFD}"/>
                </a:ext>
              </a:extLst>
            </p:cNvPr>
            <p:cNvSpPr/>
            <p:nvPr/>
          </p:nvSpPr>
          <p:spPr>
            <a:xfrm>
              <a:off x="6861273" y="1375236"/>
              <a:ext cx="1166435" cy="769441"/>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Communicate with my people to confirm their status</a:t>
              </a:r>
            </a:p>
          </p:txBody>
        </p:sp>
        <p:sp>
          <p:nvSpPr>
            <p:cNvPr id="8" name="Rectangle 7">
              <a:extLst>
                <a:ext uri="{FF2B5EF4-FFF2-40B4-BE49-F238E27FC236}">
                  <a16:creationId xmlns:a16="http://schemas.microsoft.com/office/drawing/2014/main" id="{8EDE0327-248A-78B5-EBBD-B614C125AF4F}"/>
                </a:ext>
              </a:extLst>
            </p:cNvPr>
            <p:cNvSpPr/>
            <p:nvPr/>
          </p:nvSpPr>
          <p:spPr>
            <a:xfrm>
              <a:off x="8161542" y="1374246"/>
              <a:ext cx="1028708" cy="938719"/>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Find any employees that remain unaccounted for</a:t>
              </a:r>
            </a:p>
          </p:txBody>
        </p:sp>
        <p:sp>
          <p:nvSpPr>
            <p:cNvPr id="9" name="Rectangle 8">
              <a:extLst>
                <a:ext uri="{FF2B5EF4-FFF2-40B4-BE49-F238E27FC236}">
                  <a16:creationId xmlns:a16="http://schemas.microsoft.com/office/drawing/2014/main" id="{AC6CBD23-34B4-534C-D529-402C93D33387}"/>
                </a:ext>
              </a:extLst>
            </p:cNvPr>
            <p:cNvSpPr/>
            <p:nvPr/>
          </p:nvSpPr>
          <p:spPr>
            <a:xfrm>
              <a:off x="9324084" y="1374246"/>
              <a:ext cx="863569" cy="1615827"/>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Provide easy access to medical &amp;/or security support to impacted employees</a:t>
              </a:r>
            </a:p>
          </p:txBody>
        </p:sp>
        <p:sp>
          <p:nvSpPr>
            <p:cNvPr id="10" name="Rectangle 9">
              <a:extLst>
                <a:ext uri="{FF2B5EF4-FFF2-40B4-BE49-F238E27FC236}">
                  <a16:creationId xmlns:a16="http://schemas.microsoft.com/office/drawing/2014/main" id="{AABD5CE9-8DEC-03BB-DFE7-64AD41CEDC6D}"/>
                </a:ext>
              </a:extLst>
            </p:cNvPr>
            <p:cNvSpPr/>
            <p:nvPr/>
          </p:nvSpPr>
          <p:spPr>
            <a:xfrm>
              <a:off x="10321487" y="1374246"/>
              <a:ext cx="840547" cy="1800493"/>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Go beyond</a:t>
              </a:r>
              <a:b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b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the immediate medical &amp; security needs for longer term recovery</a:t>
              </a:r>
            </a:p>
          </p:txBody>
        </p:sp>
        <p:sp>
          <p:nvSpPr>
            <p:cNvPr id="11" name="Rectangle 10">
              <a:extLst>
                <a:ext uri="{FF2B5EF4-FFF2-40B4-BE49-F238E27FC236}">
                  <a16:creationId xmlns:a16="http://schemas.microsoft.com/office/drawing/2014/main" id="{B80C7ECD-3DED-2D9A-AC96-688BA0E32AA3}"/>
                </a:ext>
              </a:extLst>
            </p:cNvPr>
            <p:cNvSpPr/>
            <p:nvPr/>
          </p:nvSpPr>
          <p:spPr>
            <a:xfrm>
              <a:off x="11295868" y="1374246"/>
              <a:ext cx="711072" cy="1615827"/>
            </a:xfrm>
            <a:prstGeom prst="rect">
              <a:avLst/>
            </a:prstGeom>
            <a:ln>
              <a:solidFill>
                <a:schemeClr val="bg1"/>
              </a:solidFill>
            </a:ln>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sz="11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rPr>
                <a:t>Learn from past events to better prepare for future events</a:t>
              </a:r>
            </a:p>
          </p:txBody>
        </p:sp>
      </p:grpSp>
      <p:grpSp>
        <p:nvGrpSpPr>
          <p:cNvPr id="12" name="Group 11">
            <a:extLst>
              <a:ext uri="{FF2B5EF4-FFF2-40B4-BE49-F238E27FC236}">
                <a16:creationId xmlns:a16="http://schemas.microsoft.com/office/drawing/2014/main" id="{E3938595-9F39-7DBF-92CE-C85CC60BAB71}"/>
              </a:ext>
            </a:extLst>
          </p:cNvPr>
          <p:cNvGrpSpPr/>
          <p:nvPr/>
        </p:nvGrpSpPr>
        <p:grpSpPr>
          <a:xfrm>
            <a:off x="153500" y="2989232"/>
            <a:ext cx="11934825" cy="824229"/>
            <a:chOff x="313259" y="2970787"/>
            <a:chExt cx="11596469" cy="824229"/>
          </a:xfrm>
        </p:grpSpPr>
        <p:sp>
          <p:nvSpPr>
            <p:cNvPr id="13" name="Pentagon 122">
              <a:extLst>
                <a:ext uri="{FF2B5EF4-FFF2-40B4-BE49-F238E27FC236}">
                  <a16:creationId xmlns:a16="http://schemas.microsoft.com/office/drawing/2014/main" id="{44EA7D5A-2280-E6FF-49E5-6F2FBAE557C1}"/>
                </a:ext>
              </a:extLst>
            </p:cNvPr>
            <p:cNvSpPr/>
            <p:nvPr/>
          </p:nvSpPr>
          <p:spPr bwMode="auto">
            <a:xfrm rot="10800000">
              <a:off x="313259" y="3187825"/>
              <a:ext cx="2986235" cy="409202"/>
            </a:xfrm>
            <a:prstGeom prst="homePlat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4" name="Pentagon 123">
              <a:extLst>
                <a:ext uri="{FF2B5EF4-FFF2-40B4-BE49-F238E27FC236}">
                  <a16:creationId xmlns:a16="http://schemas.microsoft.com/office/drawing/2014/main" id="{1E739B3D-EB0B-F78B-2479-DAFEA90EA0AF}"/>
                </a:ext>
              </a:extLst>
            </p:cNvPr>
            <p:cNvSpPr/>
            <p:nvPr/>
          </p:nvSpPr>
          <p:spPr bwMode="auto">
            <a:xfrm>
              <a:off x="3641384" y="3178301"/>
              <a:ext cx="8268344" cy="409202"/>
            </a:xfrm>
            <a:prstGeom prst="homePlat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5" name="Explosion: 14 Points 14">
              <a:extLst>
                <a:ext uri="{FF2B5EF4-FFF2-40B4-BE49-F238E27FC236}">
                  <a16:creationId xmlns:a16="http://schemas.microsoft.com/office/drawing/2014/main" id="{828934A8-F0DB-C654-8FC5-3B1AE14B4E67}"/>
                </a:ext>
              </a:extLst>
            </p:cNvPr>
            <p:cNvSpPr/>
            <p:nvPr/>
          </p:nvSpPr>
          <p:spPr>
            <a:xfrm>
              <a:off x="3128461" y="2970787"/>
              <a:ext cx="728227" cy="824229"/>
            </a:xfrm>
            <a:prstGeom prst="irregularSeal2">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TextBox 124">
              <a:extLst>
                <a:ext uri="{FF2B5EF4-FFF2-40B4-BE49-F238E27FC236}">
                  <a16:creationId xmlns:a16="http://schemas.microsoft.com/office/drawing/2014/main" id="{7FC7593A-738E-9ED4-FF64-084794AC0FEC}"/>
                </a:ext>
              </a:extLst>
            </p:cNvPr>
            <p:cNvSpPr txBox="1">
              <a:spLocks noChangeArrowheads="1"/>
            </p:cNvSpPr>
            <p:nvPr/>
          </p:nvSpPr>
          <p:spPr bwMode="auto">
            <a:xfrm>
              <a:off x="1084789" y="3259441"/>
              <a:ext cx="194841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lang="en-GB" altLang="en-US" sz="1400" b="1" dirty="0">
                  <a:latin typeface="Arial Black" panose="020B0604020202020204" pitchFamily="34" charset="0"/>
                </a:rPr>
                <a:t>RISK </a:t>
              </a:r>
              <a:r>
                <a:rPr kumimoji="0" lang="en-GB" altLang="en-US" sz="1400" b="1" i="0" u="none" strike="noStrike" kern="1200" cap="none" spc="0" normalizeH="0" baseline="0" noProof="0" dirty="0">
                  <a:ln>
                    <a:noFill/>
                  </a:ln>
                  <a:effectLst/>
                  <a:uLnTx/>
                  <a:uFillTx/>
                  <a:latin typeface="Arial Black" panose="020B0604020202020204" pitchFamily="34" charset="0"/>
                  <a:ea typeface="+mn-ea"/>
                  <a:cs typeface="Arial" panose="020B0604020202020204" pitchFamily="34" charset="0"/>
                </a:rPr>
                <a:t>MITIGATION</a:t>
              </a:r>
              <a:endParaRPr kumimoji="0" lang="en-GB" altLang="en-US" sz="1200" b="1" i="0" u="none" strike="noStrike" kern="1200" cap="none" spc="0" normalizeH="0" baseline="0" noProof="0" dirty="0">
                <a:ln>
                  <a:noFill/>
                </a:ln>
                <a:effectLst/>
                <a:uLnTx/>
                <a:uFillTx/>
                <a:latin typeface="Arial Black" panose="020B0604020202020204" pitchFamily="34" charset="0"/>
                <a:ea typeface="+mn-ea"/>
                <a:cs typeface="Arial" panose="020B0604020202020204" pitchFamily="34" charset="0"/>
              </a:endParaRPr>
            </a:p>
          </p:txBody>
        </p:sp>
        <p:sp>
          <p:nvSpPr>
            <p:cNvPr id="17" name="TextBox 124">
              <a:extLst>
                <a:ext uri="{FF2B5EF4-FFF2-40B4-BE49-F238E27FC236}">
                  <a16:creationId xmlns:a16="http://schemas.microsoft.com/office/drawing/2014/main" id="{A8169FEF-16F4-B18C-0FE7-75F1CFD212CA}"/>
                </a:ext>
              </a:extLst>
            </p:cNvPr>
            <p:cNvSpPr txBox="1">
              <a:spLocks noChangeArrowheads="1"/>
            </p:cNvSpPr>
            <p:nvPr/>
          </p:nvSpPr>
          <p:spPr bwMode="auto">
            <a:xfrm>
              <a:off x="3856688" y="3248062"/>
              <a:ext cx="26723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GB" altLang="en-US" sz="1400" b="1" i="0" u="none" strike="noStrike" kern="1200" cap="none" spc="0" normalizeH="0" baseline="0" noProof="0" dirty="0">
                  <a:ln>
                    <a:noFill/>
                  </a:ln>
                  <a:effectLst/>
                  <a:uLnTx/>
                  <a:uFillTx/>
                  <a:latin typeface="Arial Black" panose="020B0604020202020204" pitchFamily="34" charset="0"/>
                  <a:ea typeface="+mn-ea"/>
                  <a:cs typeface="Arial" panose="020B0604020202020204" pitchFamily="34" charset="0"/>
                </a:rPr>
                <a:t>INCIDENT MANAGEMENT</a:t>
              </a:r>
              <a:endParaRPr kumimoji="0" lang="en-GB" altLang="en-US" sz="1200" b="1" i="0" u="none" strike="noStrike" kern="1200" cap="none" spc="0" normalizeH="0" baseline="0" noProof="0" dirty="0">
                <a:ln>
                  <a:noFill/>
                </a:ln>
                <a:effectLst/>
                <a:uLnTx/>
                <a:uFillTx/>
                <a:latin typeface="Arial Black" panose="020B0604020202020204" pitchFamily="34" charset="0"/>
                <a:ea typeface="+mn-ea"/>
                <a:cs typeface="Arial" panose="020B0604020202020204" pitchFamily="34" charset="0"/>
              </a:endParaRPr>
            </a:p>
          </p:txBody>
        </p:sp>
      </p:grpSp>
      <p:grpSp>
        <p:nvGrpSpPr>
          <p:cNvPr id="149" name="Group 148">
            <a:extLst>
              <a:ext uri="{FF2B5EF4-FFF2-40B4-BE49-F238E27FC236}">
                <a16:creationId xmlns:a16="http://schemas.microsoft.com/office/drawing/2014/main" id="{EF54E854-99EE-CF29-4680-B2D2EBBD5D2E}"/>
              </a:ext>
            </a:extLst>
          </p:cNvPr>
          <p:cNvGrpSpPr/>
          <p:nvPr/>
        </p:nvGrpSpPr>
        <p:grpSpPr>
          <a:xfrm>
            <a:off x="276086" y="1667164"/>
            <a:ext cx="11732829" cy="1394287"/>
            <a:chOff x="587144" y="4053889"/>
            <a:chExt cx="11732829" cy="1394287"/>
          </a:xfrm>
        </p:grpSpPr>
        <p:grpSp>
          <p:nvGrpSpPr>
            <p:cNvPr id="141" name="Group 140">
              <a:extLst>
                <a:ext uri="{FF2B5EF4-FFF2-40B4-BE49-F238E27FC236}">
                  <a16:creationId xmlns:a16="http://schemas.microsoft.com/office/drawing/2014/main" id="{4487ADAA-A59E-9645-4A41-6EEB1E846A49}"/>
                </a:ext>
              </a:extLst>
            </p:cNvPr>
            <p:cNvGrpSpPr/>
            <p:nvPr/>
          </p:nvGrpSpPr>
          <p:grpSpPr>
            <a:xfrm>
              <a:off x="737430" y="4053889"/>
              <a:ext cx="11413581" cy="926100"/>
              <a:chOff x="737430" y="4053889"/>
              <a:chExt cx="11413581" cy="926100"/>
            </a:xfrm>
          </p:grpSpPr>
          <p:cxnSp>
            <p:nvCxnSpPr>
              <p:cNvPr id="18" name="Straight Connector 17">
                <a:extLst>
                  <a:ext uri="{FF2B5EF4-FFF2-40B4-BE49-F238E27FC236}">
                    <a16:creationId xmlns:a16="http://schemas.microsoft.com/office/drawing/2014/main" id="{DF29BD4B-D3B7-E553-E9C5-7F936786D933}"/>
                  </a:ext>
                </a:extLst>
              </p:cNvPr>
              <p:cNvCxnSpPr/>
              <p:nvPr/>
            </p:nvCxnSpPr>
            <p:spPr bwMode="auto">
              <a:xfrm flipH="1" flipV="1">
                <a:off x="1336988" y="4526454"/>
                <a:ext cx="10191228" cy="16090"/>
              </a:xfrm>
              <a:prstGeom prst="line">
                <a:avLst/>
              </a:prstGeom>
              <a:ln w="28575">
                <a:solidFill>
                  <a:srgbClr val="6486C4"/>
                </a:solidFill>
                <a:prstDash val="sysDot"/>
              </a:ln>
            </p:spPr>
            <p:style>
              <a:lnRef idx="1">
                <a:schemeClr val="accent1"/>
              </a:lnRef>
              <a:fillRef idx="0">
                <a:schemeClr val="accent1"/>
              </a:fillRef>
              <a:effectRef idx="0">
                <a:schemeClr val="accent1"/>
              </a:effectRef>
              <a:fontRef idx="minor">
                <a:schemeClr val="tx1"/>
              </a:fontRef>
            </p:style>
          </p:cxnSp>
          <p:grpSp>
            <p:nvGrpSpPr>
              <p:cNvPr id="140" name="Group 139">
                <a:extLst>
                  <a:ext uri="{FF2B5EF4-FFF2-40B4-BE49-F238E27FC236}">
                    <a16:creationId xmlns:a16="http://schemas.microsoft.com/office/drawing/2014/main" id="{39C1FAC4-14C9-D8EF-DC5C-957A981EA4D6}"/>
                  </a:ext>
                </a:extLst>
              </p:cNvPr>
              <p:cNvGrpSpPr/>
              <p:nvPr/>
            </p:nvGrpSpPr>
            <p:grpSpPr>
              <a:xfrm>
                <a:off x="737430" y="4053889"/>
                <a:ext cx="11413581" cy="926100"/>
                <a:chOff x="737430" y="4053889"/>
                <a:chExt cx="11413581" cy="926100"/>
              </a:xfrm>
            </p:grpSpPr>
            <p:grpSp>
              <p:nvGrpSpPr>
                <p:cNvPr id="110" name="Group 109">
                  <a:extLst>
                    <a:ext uri="{FF2B5EF4-FFF2-40B4-BE49-F238E27FC236}">
                      <a16:creationId xmlns:a16="http://schemas.microsoft.com/office/drawing/2014/main" id="{823A31D9-B4EB-C63A-35EE-2FCC26C03206}"/>
                    </a:ext>
                  </a:extLst>
                </p:cNvPr>
                <p:cNvGrpSpPr/>
                <p:nvPr/>
              </p:nvGrpSpPr>
              <p:grpSpPr>
                <a:xfrm>
                  <a:off x="737430" y="4087094"/>
                  <a:ext cx="907735" cy="890981"/>
                  <a:chOff x="745011" y="4958653"/>
                  <a:chExt cx="907735" cy="890981"/>
                </a:xfrm>
              </p:grpSpPr>
              <p:sp>
                <p:nvSpPr>
                  <p:cNvPr id="100" name="Oval 99">
                    <a:extLst>
                      <a:ext uri="{FF2B5EF4-FFF2-40B4-BE49-F238E27FC236}">
                        <a16:creationId xmlns:a16="http://schemas.microsoft.com/office/drawing/2014/main" id="{243F2A93-1B04-FA6F-534C-D0ED2F3A2764}"/>
                      </a:ext>
                    </a:extLst>
                  </p:cNvPr>
                  <p:cNvSpPr/>
                  <p:nvPr/>
                </p:nvSpPr>
                <p:spPr bwMode="auto">
                  <a:xfrm>
                    <a:off x="745011" y="4958653"/>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09" name="Picture 128">
                    <a:extLst>
                      <a:ext uri="{FF2B5EF4-FFF2-40B4-BE49-F238E27FC236}">
                        <a16:creationId xmlns:a16="http://schemas.microsoft.com/office/drawing/2014/main" id="{08B2EC69-E780-D396-1E0F-94AEB28EC4C0}"/>
                      </a:ext>
                    </a:extLst>
                  </p:cNvPr>
                  <p:cNvPicPr>
                    <a:picLocks noChangeAspect="1"/>
                  </p:cNvPicPr>
                  <p:nvPr/>
                </p:nvPicPr>
                <p:blipFill>
                  <a:blip r:embed="rId2">
                    <a:extLst>
                      <a:ext uri="{28A0092B-C50C-407E-A947-70E740481C1C}">
                        <a14:useLocalDpi xmlns:a14="http://schemas.microsoft.com/office/drawing/2010/main" val="0"/>
                      </a:ext>
                    </a:extLst>
                  </a:blip>
                  <a:srcRect r="80560" b="58539"/>
                  <a:stretch>
                    <a:fillRect/>
                  </a:stretch>
                </p:blipFill>
                <p:spPr bwMode="auto">
                  <a:xfrm>
                    <a:off x="910920" y="5132219"/>
                    <a:ext cx="741826" cy="66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0" name="Group 119">
                  <a:extLst>
                    <a:ext uri="{FF2B5EF4-FFF2-40B4-BE49-F238E27FC236}">
                      <a16:creationId xmlns:a16="http://schemas.microsoft.com/office/drawing/2014/main" id="{4D401272-AEF9-DEA8-CB81-5B3EB226E330}"/>
                    </a:ext>
                  </a:extLst>
                </p:cNvPr>
                <p:cNvGrpSpPr/>
                <p:nvPr/>
              </p:nvGrpSpPr>
              <p:grpSpPr>
                <a:xfrm>
                  <a:off x="2183205" y="4082698"/>
                  <a:ext cx="886155" cy="890981"/>
                  <a:chOff x="2183205" y="4967359"/>
                  <a:chExt cx="886155" cy="890981"/>
                </a:xfrm>
              </p:grpSpPr>
              <p:sp>
                <p:nvSpPr>
                  <p:cNvPr id="101" name="Oval 100">
                    <a:extLst>
                      <a:ext uri="{FF2B5EF4-FFF2-40B4-BE49-F238E27FC236}">
                        <a16:creationId xmlns:a16="http://schemas.microsoft.com/office/drawing/2014/main" id="{24FB4247-D4F3-F54F-48D5-5A72342424F0}"/>
                      </a:ext>
                    </a:extLst>
                  </p:cNvPr>
                  <p:cNvSpPr/>
                  <p:nvPr/>
                </p:nvSpPr>
                <p:spPr bwMode="auto">
                  <a:xfrm>
                    <a:off x="2183205" y="4967359"/>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1" name="Picture 110">
                    <a:extLst>
                      <a:ext uri="{FF2B5EF4-FFF2-40B4-BE49-F238E27FC236}">
                        <a16:creationId xmlns:a16="http://schemas.microsoft.com/office/drawing/2014/main" id="{78CD6BB9-D736-30AD-0451-215871227F7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0421" y="5066976"/>
                    <a:ext cx="611721" cy="652856"/>
                  </a:xfrm>
                  <a:prstGeom prst="rect">
                    <a:avLst/>
                  </a:prstGeom>
                </p:spPr>
              </p:pic>
            </p:grpSp>
            <p:grpSp>
              <p:nvGrpSpPr>
                <p:cNvPr id="121" name="Group 120">
                  <a:extLst>
                    <a:ext uri="{FF2B5EF4-FFF2-40B4-BE49-F238E27FC236}">
                      <a16:creationId xmlns:a16="http://schemas.microsoft.com/office/drawing/2014/main" id="{16BD15B1-49BE-9063-4F85-7D6D02A564F2}"/>
                    </a:ext>
                  </a:extLst>
                </p:cNvPr>
                <p:cNvGrpSpPr/>
                <p:nvPr/>
              </p:nvGrpSpPr>
              <p:grpSpPr>
                <a:xfrm>
                  <a:off x="3735109" y="4089008"/>
                  <a:ext cx="886155" cy="890981"/>
                  <a:chOff x="3735109" y="4938860"/>
                  <a:chExt cx="886155" cy="890981"/>
                </a:xfrm>
              </p:grpSpPr>
              <p:sp>
                <p:nvSpPr>
                  <p:cNvPr id="102" name="Oval 101">
                    <a:extLst>
                      <a:ext uri="{FF2B5EF4-FFF2-40B4-BE49-F238E27FC236}">
                        <a16:creationId xmlns:a16="http://schemas.microsoft.com/office/drawing/2014/main" id="{BB7A266B-7B7D-FEA2-B64F-B046E4ECBFD5}"/>
                      </a:ext>
                    </a:extLst>
                  </p:cNvPr>
                  <p:cNvSpPr/>
                  <p:nvPr/>
                </p:nvSpPr>
                <p:spPr bwMode="auto">
                  <a:xfrm>
                    <a:off x="3735109" y="4938860"/>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2" name="Picture 88">
                    <a:extLst>
                      <a:ext uri="{FF2B5EF4-FFF2-40B4-BE49-F238E27FC236}">
                        <a16:creationId xmlns:a16="http://schemas.microsoft.com/office/drawing/2014/main" id="{58CD6D78-F7D5-FB23-B239-21E2569254A3}"/>
                      </a:ext>
                    </a:extLst>
                  </p:cNvPr>
                  <p:cNvPicPr>
                    <a:picLocks noChangeAspect="1"/>
                  </p:cNvPicPr>
                  <p:nvPr/>
                </p:nvPicPr>
                <p:blipFill>
                  <a:blip r:embed="rId4">
                    <a:extLst>
                      <a:ext uri="{28A0092B-C50C-407E-A947-70E740481C1C}">
                        <a14:useLocalDpi xmlns:a14="http://schemas.microsoft.com/office/drawing/2010/main" val="0"/>
                      </a:ext>
                    </a:extLst>
                  </a:blip>
                  <a:srcRect l="22720" r="59267" b="61606"/>
                  <a:stretch>
                    <a:fillRect/>
                  </a:stretch>
                </p:blipFill>
                <p:spPr bwMode="auto">
                  <a:xfrm>
                    <a:off x="3858782" y="5029173"/>
                    <a:ext cx="698860" cy="653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2" name="Group 121">
                  <a:extLst>
                    <a:ext uri="{FF2B5EF4-FFF2-40B4-BE49-F238E27FC236}">
                      <a16:creationId xmlns:a16="http://schemas.microsoft.com/office/drawing/2014/main" id="{D3FDDBB9-5B48-2857-3053-A2B3C4A5C51E}"/>
                    </a:ext>
                  </a:extLst>
                </p:cNvPr>
                <p:cNvGrpSpPr/>
                <p:nvPr/>
              </p:nvGrpSpPr>
              <p:grpSpPr>
                <a:xfrm>
                  <a:off x="4862119" y="4082698"/>
                  <a:ext cx="886155" cy="890981"/>
                  <a:chOff x="4862119" y="4978075"/>
                  <a:chExt cx="886155" cy="890981"/>
                </a:xfrm>
              </p:grpSpPr>
              <p:sp>
                <p:nvSpPr>
                  <p:cNvPr id="103" name="Oval 102">
                    <a:extLst>
                      <a:ext uri="{FF2B5EF4-FFF2-40B4-BE49-F238E27FC236}">
                        <a16:creationId xmlns:a16="http://schemas.microsoft.com/office/drawing/2014/main" id="{DEA3ECF7-61CB-2A4C-D9C5-D88D81A7813C}"/>
                      </a:ext>
                    </a:extLst>
                  </p:cNvPr>
                  <p:cNvSpPr/>
                  <p:nvPr/>
                </p:nvSpPr>
                <p:spPr bwMode="auto">
                  <a:xfrm>
                    <a:off x="4862119" y="4978075"/>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3" name="Picture 91">
                    <a:extLst>
                      <a:ext uri="{FF2B5EF4-FFF2-40B4-BE49-F238E27FC236}">
                        <a16:creationId xmlns:a16="http://schemas.microsoft.com/office/drawing/2014/main" id="{A1C26796-C310-E062-119A-C34A1AEEE2F0}"/>
                      </a:ext>
                    </a:extLst>
                  </p:cNvPr>
                  <p:cNvPicPr>
                    <a:picLocks noChangeAspect="1"/>
                  </p:cNvPicPr>
                  <p:nvPr/>
                </p:nvPicPr>
                <p:blipFill>
                  <a:blip r:embed="rId5">
                    <a:extLst>
                      <a:ext uri="{28A0092B-C50C-407E-A947-70E740481C1C}">
                        <a14:useLocalDpi xmlns:a14="http://schemas.microsoft.com/office/drawing/2010/main" val="0"/>
                      </a:ext>
                    </a:extLst>
                  </a:blip>
                  <a:srcRect l="71721" b="50000"/>
                  <a:stretch>
                    <a:fillRect/>
                  </a:stretch>
                </p:blipFill>
                <p:spPr bwMode="auto">
                  <a:xfrm>
                    <a:off x="4999906" y="5166461"/>
                    <a:ext cx="744480" cy="576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3" name="Group 122">
                  <a:extLst>
                    <a:ext uri="{FF2B5EF4-FFF2-40B4-BE49-F238E27FC236}">
                      <a16:creationId xmlns:a16="http://schemas.microsoft.com/office/drawing/2014/main" id="{82099AA6-9229-9885-C696-1B98CC02AE0E}"/>
                    </a:ext>
                  </a:extLst>
                </p:cNvPr>
                <p:cNvGrpSpPr/>
                <p:nvPr/>
              </p:nvGrpSpPr>
              <p:grpSpPr>
                <a:xfrm>
                  <a:off x="5891634" y="4088578"/>
                  <a:ext cx="886155" cy="890981"/>
                  <a:chOff x="5897334" y="4944977"/>
                  <a:chExt cx="886155" cy="890981"/>
                </a:xfrm>
              </p:grpSpPr>
              <p:sp>
                <p:nvSpPr>
                  <p:cNvPr id="104" name="Oval 103">
                    <a:extLst>
                      <a:ext uri="{FF2B5EF4-FFF2-40B4-BE49-F238E27FC236}">
                        <a16:creationId xmlns:a16="http://schemas.microsoft.com/office/drawing/2014/main" id="{B2EFDC3A-6356-3F2E-680D-5D65C6F0C562}"/>
                      </a:ext>
                    </a:extLst>
                  </p:cNvPr>
                  <p:cNvSpPr/>
                  <p:nvPr/>
                </p:nvSpPr>
                <p:spPr bwMode="auto">
                  <a:xfrm>
                    <a:off x="5897334" y="4944977"/>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4" name="Picture 94">
                    <a:extLst>
                      <a:ext uri="{FF2B5EF4-FFF2-40B4-BE49-F238E27FC236}">
                        <a16:creationId xmlns:a16="http://schemas.microsoft.com/office/drawing/2014/main" id="{20F4E024-BF2C-E8D9-17E1-19391CBC9A30}"/>
                      </a:ext>
                    </a:extLst>
                  </p:cNvPr>
                  <p:cNvPicPr>
                    <a:picLocks noChangeAspect="1"/>
                  </p:cNvPicPr>
                  <p:nvPr/>
                </p:nvPicPr>
                <p:blipFill>
                  <a:blip r:embed="rId6">
                    <a:extLst>
                      <a:ext uri="{28A0092B-C50C-407E-A947-70E740481C1C}">
                        <a14:useLocalDpi xmlns:a14="http://schemas.microsoft.com/office/drawing/2010/main" val="0"/>
                      </a:ext>
                    </a:extLst>
                  </a:blip>
                  <a:srcRect t="68996" r="73608"/>
                  <a:stretch>
                    <a:fillRect/>
                  </a:stretch>
                </p:blipFill>
                <p:spPr bwMode="auto">
                  <a:xfrm>
                    <a:off x="6063378" y="5059677"/>
                    <a:ext cx="701289" cy="592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4" name="Group 123">
                  <a:extLst>
                    <a:ext uri="{FF2B5EF4-FFF2-40B4-BE49-F238E27FC236}">
                      <a16:creationId xmlns:a16="http://schemas.microsoft.com/office/drawing/2014/main" id="{FB76C3CA-672C-9F8C-5AEE-78393549875E}"/>
                    </a:ext>
                  </a:extLst>
                </p:cNvPr>
                <p:cNvGrpSpPr/>
                <p:nvPr/>
              </p:nvGrpSpPr>
              <p:grpSpPr>
                <a:xfrm>
                  <a:off x="7001412" y="4088577"/>
                  <a:ext cx="886155" cy="890981"/>
                  <a:chOff x="7001412" y="4980555"/>
                  <a:chExt cx="886155" cy="890981"/>
                </a:xfrm>
              </p:grpSpPr>
              <p:sp>
                <p:nvSpPr>
                  <p:cNvPr id="105" name="Oval 104">
                    <a:extLst>
                      <a:ext uri="{FF2B5EF4-FFF2-40B4-BE49-F238E27FC236}">
                        <a16:creationId xmlns:a16="http://schemas.microsoft.com/office/drawing/2014/main" id="{07AD2E8C-03E9-F81A-52D5-F8902492F3BB}"/>
                      </a:ext>
                    </a:extLst>
                  </p:cNvPr>
                  <p:cNvSpPr/>
                  <p:nvPr/>
                </p:nvSpPr>
                <p:spPr bwMode="auto">
                  <a:xfrm>
                    <a:off x="7001412" y="4980555"/>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5" name="Picture 244">
                    <a:extLst>
                      <a:ext uri="{FF2B5EF4-FFF2-40B4-BE49-F238E27FC236}">
                        <a16:creationId xmlns:a16="http://schemas.microsoft.com/office/drawing/2014/main" id="{86EB534C-F67A-18B5-AA1A-6014DC7867A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201388" y="5092392"/>
                    <a:ext cx="486202" cy="602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5" name="Group 124">
                  <a:extLst>
                    <a:ext uri="{FF2B5EF4-FFF2-40B4-BE49-F238E27FC236}">
                      <a16:creationId xmlns:a16="http://schemas.microsoft.com/office/drawing/2014/main" id="{244BBFB3-EC6B-9D91-F6FC-829F3F3E02BD}"/>
                    </a:ext>
                  </a:extLst>
                </p:cNvPr>
                <p:cNvGrpSpPr/>
                <p:nvPr/>
              </p:nvGrpSpPr>
              <p:grpSpPr>
                <a:xfrm>
                  <a:off x="8236487" y="4080963"/>
                  <a:ext cx="886155" cy="890981"/>
                  <a:chOff x="8229264" y="4979539"/>
                  <a:chExt cx="886155" cy="890981"/>
                </a:xfrm>
              </p:grpSpPr>
              <p:sp>
                <p:nvSpPr>
                  <p:cNvPr id="106" name="Oval 105">
                    <a:extLst>
                      <a:ext uri="{FF2B5EF4-FFF2-40B4-BE49-F238E27FC236}">
                        <a16:creationId xmlns:a16="http://schemas.microsoft.com/office/drawing/2014/main" id="{F0126898-5CE1-5FD9-8101-11C1F396FF26}"/>
                      </a:ext>
                    </a:extLst>
                  </p:cNvPr>
                  <p:cNvSpPr/>
                  <p:nvPr/>
                </p:nvSpPr>
                <p:spPr bwMode="auto">
                  <a:xfrm>
                    <a:off x="8229264" y="4979539"/>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6" name="Picture 103">
                    <a:extLst>
                      <a:ext uri="{FF2B5EF4-FFF2-40B4-BE49-F238E27FC236}">
                        <a16:creationId xmlns:a16="http://schemas.microsoft.com/office/drawing/2014/main" id="{731EC711-ECEC-1657-7FA3-EEA7BB268296}"/>
                      </a:ext>
                    </a:extLst>
                  </p:cNvPr>
                  <p:cNvPicPr>
                    <a:picLocks noChangeAspect="1"/>
                  </p:cNvPicPr>
                  <p:nvPr/>
                </p:nvPicPr>
                <p:blipFill>
                  <a:blip r:embed="rId8">
                    <a:extLst>
                      <a:ext uri="{28A0092B-C50C-407E-A947-70E740481C1C}">
                        <a14:useLocalDpi xmlns:a14="http://schemas.microsoft.com/office/drawing/2010/main" val="0"/>
                      </a:ext>
                    </a:extLst>
                  </a:blip>
                  <a:srcRect l="23769" t="34431" r="55840" b="36734"/>
                  <a:stretch>
                    <a:fillRect/>
                  </a:stretch>
                </p:blipFill>
                <p:spPr bwMode="auto">
                  <a:xfrm>
                    <a:off x="8348450" y="5103757"/>
                    <a:ext cx="695937" cy="71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6" name="Group 125">
                  <a:extLst>
                    <a:ext uri="{FF2B5EF4-FFF2-40B4-BE49-F238E27FC236}">
                      <a16:creationId xmlns:a16="http://schemas.microsoft.com/office/drawing/2014/main" id="{EF16D21B-8EEB-7757-5E54-2E6642AB62B7}"/>
                    </a:ext>
                  </a:extLst>
                </p:cNvPr>
                <p:cNvGrpSpPr/>
                <p:nvPr/>
              </p:nvGrpSpPr>
              <p:grpSpPr>
                <a:xfrm>
                  <a:off x="9328403" y="4060437"/>
                  <a:ext cx="886155" cy="890981"/>
                  <a:chOff x="9371541" y="5009422"/>
                  <a:chExt cx="886155" cy="890981"/>
                </a:xfrm>
              </p:grpSpPr>
              <p:sp>
                <p:nvSpPr>
                  <p:cNvPr id="107" name="Oval 106">
                    <a:extLst>
                      <a:ext uri="{FF2B5EF4-FFF2-40B4-BE49-F238E27FC236}">
                        <a16:creationId xmlns:a16="http://schemas.microsoft.com/office/drawing/2014/main" id="{46AB6B04-F5B7-21B8-895D-8C028F3E2E30}"/>
                      </a:ext>
                    </a:extLst>
                  </p:cNvPr>
                  <p:cNvSpPr/>
                  <p:nvPr/>
                </p:nvSpPr>
                <p:spPr bwMode="auto">
                  <a:xfrm>
                    <a:off x="9371541" y="5009422"/>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7" name="Picture 106">
                    <a:extLst>
                      <a:ext uri="{FF2B5EF4-FFF2-40B4-BE49-F238E27FC236}">
                        <a16:creationId xmlns:a16="http://schemas.microsoft.com/office/drawing/2014/main" id="{67FE302D-60F0-1EEC-C6DC-8F99A1A0B7ED}"/>
                      </a:ext>
                    </a:extLst>
                  </p:cNvPr>
                  <p:cNvPicPr>
                    <a:picLocks noChangeAspect="1"/>
                  </p:cNvPicPr>
                  <p:nvPr/>
                </p:nvPicPr>
                <p:blipFill>
                  <a:blip r:embed="rId9">
                    <a:extLst>
                      <a:ext uri="{28A0092B-C50C-407E-A947-70E740481C1C}">
                        <a14:useLocalDpi xmlns:a14="http://schemas.microsoft.com/office/drawing/2010/main" val="0"/>
                      </a:ext>
                    </a:extLst>
                  </a:blip>
                  <a:srcRect l="73969" t="47153"/>
                  <a:stretch>
                    <a:fillRect/>
                  </a:stretch>
                </p:blipFill>
                <p:spPr bwMode="auto">
                  <a:xfrm>
                    <a:off x="9457116" y="5151870"/>
                    <a:ext cx="615038" cy="54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7" name="Group 126">
                  <a:extLst>
                    <a:ext uri="{FF2B5EF4-FFF2-40B4-BE49-F238E27FC236}">
                      <a16:creationId xmlns:a16="http://schemas.microsoft.com/office/drawing/2014/main" id="{DF77E61B-CF17-B1A9-244A-2BDD69F2AE92}"/>
                    </a:ext>
                  </a:extLst>
                </p:cNvPr>
                <p:cNvGrpSpPr/>
                <p:nvPr/>
              </p:nvGrpSpPr>
              <p:grpSpPr>
                <a:xfrm>
                  <a:off x="10300133" y="4060437"/>
                  <a:ext cx="886155" cy="890981"/>
                  <a:chOff x="10283066" y="5009422"/>
                  <a:chExt cx="886155" cy="890981"/>
                </a:xfrm>
              </p:grpSpPr>
              <p:sp>
                <p:nvSpPr>
                  <p:cNvPr id="108" name="Oval 107">
                    <a:extLst>
                      <a:ext uri="{FF2B5EF4-FFF2-40B4-BE49-F238E27FC236}">
                        <a16:creationId xmlns:a16="http://schemas.microsoft.com/office/drawing/2014/main" id="{79546051-8BB8-CDDC-FB93-18C47603FC1B}"/>
                      </a:ext>
                    </a:extLst>
                  </p:cNvPr>
                  <p:cNvSpPr/>
                  <p:nvPr/>
                </p:nvSpPr>
                <p:spPr bwMode="auto">
                  <a:xfrm>
                    <a:off x="10283066" y="5009422"/>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8" name="Picture 42">
                    <a:extLst>
                      <a:ext uri="{FF2B5EF4-FFF2-40B4-BE49-F238E27FC236}">
                        <a16:creationId xmlns:a16="http://schemas.microsoft.com/office/drawing/2014/main" id="{2DAE4FA3-E320-4BDA-31FE-A7E022E1B894}"/>
                      </a:ext>
                    </a:extLst>
                  </p:cNvPr>
                  <p:cNvPicPr>
                    <a:picLocks noChangeAspect="1"/>
                  </p:cNvPicPr>
                  <p:nvPr/>
                </p:nvPicPr>
                <p:blipFill>
                  <a:blip r:embed="rId10">
                    <a:extLst>
                      <a:ext uri="{28A0092B-C50C-407E-A947-70E740481C1C}">
                        <a14:useLocalDpi xmlns:a14="http://schemas.microsoft.com/office/drawing/2010/main" val="0"/>
                      </a:ext>
                    </a:extLst>
                  </a:blip>
                  <a:srcRect t="63106" r="65311" b="-1843"/>
                  <a:stretch>
                    <a:fillRect/>
                  </a:stretch>
                </p:blipFill>
                <p:spPr bwMode="auto">
                  <a:xfrm>
                    <a:off x="10465534" y="5166461"/>
                    <a:ext cx="565636" cy="610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8" name="Group 127">
                  <a:extLst>
                    <a:ext uri="{FF2B5EF4-FFF2-40B4-BE49-F238E27FC236}">
                      <a16:creationId xmlns:a16="http://schemas.microsoft.com/office/drawing/2014/main" id="{E6D9E675-C9A0-3E6C-4D99-D63CE6E027ED}"/>
                    </a:ext>
                  </a:extLst>
                </p:cNvPr>
                <p:cNvGrpSpPr/>
                <p:nvPr/>
              </p:nvGrpSpPr>
              <p:grpSpPr>
                <a:xfrm>
                  <a:off x="11264856" y="4053889"/>
                  <a:ext cx="886155" cy="890981"/>
                  <a:chOff x="11220511" y="5029173"/>
                  <a:chExt cx="886155" cy="890981"/>
                </a:xfrm>
              </p:grpSpPr>
              <p:sp>
                <p:nvSpPr>
                  <p:cNvPr id="94" name="Oval 93">
                    <a:extLst>
                      <a:ext uri="{FF2B5EF4-FFF2-40B4-BE49-F238E27FC236}">
                        <a16:creationId xmlns:a16="http://schemas.microsoft.com/office/drawing/2014/main" id="{75F58671-6614-64C7-27ED-BD8655F30253}"/>
                      </a:ext>
                    </a:extLst>
                  </p:cNvPr>
                  <p:cNvSpPr/>
                  <p:nvPr/>
                </p:nvSpPr>
                <p:spPr bwMode="auto">
                  <a:xfrm>
                    <a:off x="11220511" y="5029173"/>
                    <a:ext cx="886155" cy="890981"/>
                  </a:xfrm>
                  <a:prstGeom prst="ellipse">
                    <a:avLst/>
                  </a:prstGeom>
                  <a:solidFill>
                    <a:srgbClr val="FFFFFF"/>
                  </a:solidFill>
                  <a:ln w="28575">
                    <a:solidFill>
                      <a:srgbClr val="23276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19" name="Picture 97">
                    <a:extLst>
                      <a:ext uri="{FF2B5EF4-FFF2-40B4-BE49-F238E27FC236}">
                        <a16:creationId xmlns:a16="http://schemas.microsoft.com/office/drawing/2014/main" id="{9B22FDD3-A264-EE8E-E0D2-B1583F780536}"/>
                      </a:ext>
                    </a:extLst>
                  </p:cNvPr>
                  <p:cNvPicPr>
                    <a:picLocks noChangeAspect="1"/>
                  </p:cNvPicPr>
                  <p:nvPr/>
                </p:nvPicPr>
                <p:blipFill>
                  <a:blip r:embed="rId11">
                    <a:extLst>
                      <a:ext uri="{28A0092B-C50C-407E-A947-70E740481C1C}">
                        <a14:useLocalDpi xmlns:a14="http://schemas.microsoft.com/office/drawing/2010/main" val="0"/>
                      </a:ext>
                    </a:extLst>
                  </a:blip>
                  <a:srcRect t="33682" r="80228" b="41393"/>
                  <a:stretch>
                    <a:fillRect/>
                  </a:stretch>
                </p:blipFill>
                <p:spPr bwMode="auto">
                  <a:xfrm>
                    <a:off x="11378332" y="5158188"/>
                    <a:ext cx="652963" cy="59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grpSp>
          <p:nvGrpSpPr>
            <p:cNvPr id="148" name="Group 147">
              <a:extLst>
                <a:ext uri="{FF2B5EF4-FFF2-40B4-BE49-F238E27FC236}">
                  <a16:creationId xmlns:a16="http://schemas.microsoft.com/office/drawing/2014/main" id="{211CE3D8-793C-6267-2619-75B664F23ADD}"/>
                </a:ext>
              </a:extLst>
            </p:cNvPr>
            <p:cNvGrpSpPr/>
            <p:nvPr/>
          </p:nvGrpSpPr>
          <p:grpSpPr>
            <a:xfrm>
              <a:off x="587144" y="4980643"/>
              <a:ext cx="11732829" cy="467533"/>
              <a:chOff x="587144" y="4980643"/>
              <a:chExt cx="11732829" cy="467533"/>
            </a:xfrm>
          </p:grpSpPr>
          <p:sp>
            <p:nvSpPr>
              <p:cNvPr id="23" name="TextBox 22">
                <a:extLst>
                  <a:ext uri="{FF2B5EF4-FFF2-40B4-BE49-F238E27FC236}">
                    <a16:creationId xmlns:a16="http://schemas.microsoft.com/office/drawing/2014/main" id="{34E4D9B2-736F-FA42-C94F-82DDDA499C90}"/>
                  </a:ext>
                </a:extLst>
              </p:cNvPr>
              <p:cNvSpPr txBox="1"/>
              <p:nvPr/>
            </p:nvSpPr>
            <p:spPr bwMode="auto">
              <a:xfrm>
                <a:off x="587144" y="5018778"/>
                <a:ext cx="120585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EDUCATE</a:t>
                </a:r>
                <a:endParaRPr kumimoji="0" lang="en-GB" sz="105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29" name="TextBox 128">
                <a:extLst>
                  <a:ext uri="{FF2B5EF4-FFF2-40B4-BE49-F238E27FC236}">
                    <a16:creationId xmlns:a16="http://schemas.microsoft.com/office/drawing/2014/main" id="{60889727-D29C-2D2A-CF34-D0B0A01EEE83}"/>
                  </a:ext>
                </a:extLst>
              </p:cNvPr>
              <p:cNvSpPr txBox="1"/>
              <p:nvPr/>
            </p:nvSpPr>
            <p:spPr bwMode="auto">
              <a:xfrm>
                <a:off x="3575260" y="5011792"/>
                <a:ext cx="120585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NOTIFY</a:t>
                </a:r>
                <a:endParaRPr kumimoji="0" lang="en-GB" sz="105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30" name="TextBox 129">
                <a:extLst>
                  <a:ext uri="{FF2B5EF4-FFF2-40B4-BE49-F238E27FC236}">
                    <a16:creationId xmlns:a16="http://schemas.microsoft.com/office/drawing/2014/main" id="{7DDA8A69-03BF-7C29-64AF-4465EC0E8ECE}"/>
                  </a:ext>
                </a:extLst>
              </p:cNvPr>
              <p:cNvSpPr txBox="1"/>
              <p:nvPr/>
            </p:nvSpPr>
            <p:spPr bwMode="auto">
              <a:xfrm>
                <a:off x="4702270" y="4999383"/>
                <a:ext cx="120585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ADVISE</a:t>
                </a:r>
                <a:endParaRPr kumimoji="0" lang="en-GB" sz="105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31" name="TextBox 130">
                <a:extLst>
                  <a:ext uri="{FF2B5EF4-FFF2-40B4-BE49-F238E27FC236}">
                    <a16:creationId xmlns:a16="http://schemas.microsoft.com/office/drawing/2014/main" id="{C8CD41B1-CFF4-DF81-DAB0-1426EDE7A13A}"/>
                  </a:ext>
                </a:extLst>
              </p:cNvPr>
              <p:cNvSpPr txBox="1"/>
              <p:nvPr/>
            </p:nvSpPr>
            <p:spPr bwMode="auto">
              <a:xfrm>
                <a:off x="6756186" y="4994381"/>
                <a:ext cx="148030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COMMUNICATE</a:t>
                </a:r>
                <a:endParaRPr kumimoji="0" lang="en-GB" sz="105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32" name="TextBox 131">
                <a:extLst>
                  <a:ext uri="{FF2B5EF4-FFF2-40B4-BE49-F238E27FC236}">
                    <a16:creationId xmlns:a16="http://schemas.microsoft.com/office/drawing/2014/main" id="{E621C78C-29D0-C818-45D4-452C4DD57145}"/>
                  </a:ext>
                </a:extLst>
              </p:cNvPr>
              <p:cNvSpPr txBox="1"/>
              <p:nvPr/>
            </p:nvSpPr>
            <p:spPr bwMode="auto">
              <a:xfrm>
                <a:off x="5722161" y="4999383"/>
                <a:ext cx="120585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LOCATE</a:t>
                </a:r>
                <a:endParaRPr kumimoji="0" lang="en-GB" sz="105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33" name="TextBox 132">
                <a:extLst>
                  <a:ext uri="{FF2B5EF4-FFF2-40B4-BE49-F238E27FC236}">
                    <a16:creationId xmlns:a16="http://schemas.microsoft.com/office/drawing/2014/main" id="{4FCA3632-6F7C-A906-0E98-F45505B0F88E}"/>
                  </a:ext>
                </a:extLst>
              </p:cNvPr>
              <p:cNvSpPr txBox="1"/>
              <p:nvPr/>
            </p:nvSpPr>
            <p:spPr bwMode="auto">
              <a:xfrm>
                <a:off x="9167128" y="4996529"/>
                <a:ext cx="120585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ASSIST</a:t>
                </a:r>
                <a:endParaRPr kumimoji="0" lang="en-GB" sz="110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34" name="TextBox 133">
                <a:extLst>
                  <a:ext uri="{FF2B5EF4-FFF2-40B4-BE49-F238E27FC236}">
                    <a16:creationId xmlns:a16="http://schemas.microsoft.com/office/drawing/2014/main" id="{3EEED5AE-C433-E365-FA33-BC993DD7C005}"/>
                  </a:ext>
                </a:extLst>
              </p:cNvPr>
              <p:cNvSpPr txBox="1"/>
              <p:nvPr/>
            </p:nvSpPr>
            <p:spPr bwMode="auto">
              <a:xfrm>
                <a:off x="8072970" y="5007228"/>
                <a:ext cx="120585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FIND</a:t>
                </a:r>
                <a:endParaRPr kumimoji="0" lang="en-GB" sz="105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35" name="TextBox 134">
                <a:extLst>
                  <a:ext uri="{FF2B5EF4-FFF2-40B4-BE49-F238E27FC236}">
                    <a16:creationId xmlns:a16="http://schemas.microsoft.com/office/drawing/2014/main" id="{E9D84ECF-83FC-823B-6A35-F62753DE9F58}"/>
                  </a:ext>
                </a:extLst>
              </p:cNvPr>
              <p:cNvSpPr txBox="1"/>
              <p:nvPr/>
            </p:nvSpPr>
            <p:spPr bwMode="auto">
              <a:xfrm>
                <a:off x="10159675" y="4992339"/>
                <a:ext cx="120585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SUPPORT</a:t>
                </a:r>
                <a:endParaRPr kumimoji="0" lang="en-GB" sz="110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36" name="TextBox 135">
                <a:extLst>
                  <a:ext uri="{FF2B5EF4-FFF2-40B4-BE49-F238E27FC236}">
                    <a16:creationId xmlns:a16="http://schemas.microsoft.com/office/drawing/2014/main" id="{28AFAE70-04AF-45E0-0D61-84C901025A0C}"/>
                  </a:ext>
                </a:extLst>
              </p:cNvPr>
              <p:cNvSpPr txBox="1"/>
              <p:nvPr/>
            </p:nvSpPr>
            <p:spPr bwMode="auto">
              <a:xfrm>
                <a:off x="11114122" y="4980643"/>
                <a:ext cx="1205851" cy="261610"/>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INSIGHTS</a:t>
                </a:r>
                <a:endParaRPr kumimoji="0" lang="en-GB" sz="110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sp>
            <p:nvSpPr>
              <p:cNvPr id="137" name="TextBox 136">
                <a:extLst>
                  <a:ext uri="{FF2B5EF4-FFF2-40B4-BE49-F238E27FC236}">
                    <a16:creationId xmlns:a16="http://schemas.microsoft.com/office/drawing/2014/main" id="{8CAAA2DB-899A-8E7B-18E1-157D3B2399ED}"/>
                  </a:ext>
                </a:extLst>
              </p:cNvPr>
              <p:cNvSpPr txBox="1"/>
              <p:nvPr/>
            </p:nvSpPr>
            <p:spPr bwMode="auto">
              <a:xfrm>
                <a:off x="2023355" y="5017289"/>
                <a:ext cx="1205851" cy="430887"/>
              </a:xfrm>
              <a:prstGeom prst="rect">
                <a:avLst/>
              </a:prstGeom>
              <a:noFill/>
            </p:spPr>
            <p:txBody>
              <a:bodyPr wrap="square">
                <a:spAutoFit/>
              </a:bodyPr>
              <a:lstStyle/>
              <a:p>
                <a:pPr marL="0" marR="0" lvl="0" indent="0" algn="ctr" defTabSz="914400" rtl="0" eaLnBrk="1" fontAlgn="base" latinLnBrk="0" hangingPunct="1">
                  <a:lnSpc>
                    <a:spcPct val="100000"/>
                  </a:lnSpc>
                  <a:spcBef>
                    <a:spcPct val="0"/>
                  </a:spcBef>
                  <a:spcAft>
                    <a:spcPts val="300"/>
                  </a:spcAft>
                  <a:buClrTx/>
                  <a:buSzTx/>
                  <a:buFontTx/>
                  <a:buNone/>
                  <a:tabLst/>
                  <a:defRPr/>
                </a:pPr>
                <a:r>
                  <a:rPr kumimoji="0" lang="en-GB" sz="1100" b="0" i="0" u="none" strike="noStrike" kern="1200" cap="none" spc="0" normalizeH="0" baseline="0" noProof="0" dirty="0">
                    <a:ln>
                      <a:noFill/>
                    </a:ln>
                    <a:solidFill>
                      <a:srgbClr val="F79622"/>
                    </a:solidFill>
                    <a:effectLst/>
                    <a:uLnTx/>
                    <a:uFillTx/>
                    <a:latin typeface="Arial Black" panose="020B0A04020102020204" pitchFamily="34" charset="0"/>
                    <a:ea typeface="+mn-ea"/>
                    <a:cs typeface="Arial" panose="020B0604020202020204" pitchFamily="34" charset="0"/>
                  </a:rPr>
                  <a:t>PREPARE + MONITOR</a:t>
                </a:r>
                <a:endParaRPr kumimoji="0" lang="en-GB" sz="1050" b="0" i="0" u="none" strike="noStrike" kern="1200" cap="none" spc="0" normalizeH="0" baseline="0" noProof="0" dirty="0">
                  <a:ln>
                    <a:noFill/>
                  </a:ln>
                  <a:solidFill>
                    <a:srgbClr val="F79622"/>
                  </a:solidFill>
                  <a:effectLst/>
                  <a:uLnTx/>
                  <a:uFillTx/>
                  <a:latin typeface="Arial"/>
                  <a:ea typeface="+mn-ea"/>
                  <a:cs typeface="Arial" panose="020B0604020202020204" pitchFamily="34" charset="0"/>
                </a:endParaRPr>
              </a:p>
            </p:txBody>
          </p:sp>
        </p:grpSp>
      </p:grpSp>
      <p:sp>
        <p:nvSpPr>
          <p:cNvPr id="138" name="TextBox 9">
            <a:extLst>
              <a:ext uri="{FF2B5EF4-FFF2-40B4-BE49-F238E27FC236}">
                <a16:creationId xmlns:a16="http://schemas.microsoft.com/office/drawing/2014/main" id="{1961CE1D-D285-85EA-5E49-ADBBF99B8FD2}"/>
              </a:ext>
            </a:extLst>
          </p:cNvPr>
          <p:cNvSpPr txBox="1">
            <a:spLocks noChangeArrowheads="1"/>
          </p:cNvSpPr>
          <p:nvPr/>
        </p:nvSpPr>
        <p:spPr bwMode="auto">
          <a:xfrm>
            <a:off x="106850" y="83755"/>
            <a:ext cx="6692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GB" altLang="en-US" sz="3200" dirty="0">
                <a:solidFill>
                  <a:srgbClr val="FFFFFF"/>
                </a:solidFill>
                <a:latin typeface="Arial Black" panose="020B0604020202020204" pitchFamily="34" charset="0"/>
              </a:rPr>
              <a:t>TRAVEL RISK MANAGEMENT</a:t>
            </a:r>
            <a:endParaRPr kumimoji="0" lang="en-GB" altLang="en-US" sz="3200" b="0" i="0" u="none" strike="noStrike" kern="1200" cap="none" spc="0" normalizeH="0" baseline="0" noProof="0" dirty="0">
              <a:ln>
                <a:noFill/>
              </a:ln>
              <a:solidFill>
                <a:srgbClr val="FFFFFF"/>
              </a:solidFill>
              <a:effectLst/>
              <a:uLnTx/>
              <a:uFillTx/>
              <a:latin typeface="Arial Black" panose="020B0604020202020204" pitchFamily="34" charset="0"/>
              <a:ea typeface="+mn-ea"/>
              <a:cs typeface="Arial" panose="020B0604020202020204" pitchFamily="34" charset="0"/>
            </a:endParaRPr>
          </a:p>
        </p:txBody>
      </p:sp>
      <p:sp>
        <p:nvSpPr>
          <p:cNvPr id="139" name="TextBox 1">
            <a:extLst>
              <a:ext uri="{FF2B5EF4-FFF2-40B4-BE49-F238E27FC236}">
                <a16:creationId xmlns:a16="http://schemas.microsoft.com/office/drawing/2014/main" id="{1D4E74B0-8154-A02B-ED68-BF567CE5FA24}"/>
              </a:ext>
            </a:extLst>
          </p:cNvPr>
          <p:cNvSpPr txBox="1">
            <a:spLocks noChangeArrowheads="1"/>
          </p:cNvSpPr>
          <p:nvPr/>
        </p:nvSpPr>
        <p:spPr bwMode="auto">
          <a:xfrm>
            <a:off x="166825" y="599914"/>
            <a:ext cx="79930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alt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Organizations need to be able to…</a:t>
            </a:r>
          </a:p>
        </p:txBody>
      </p:sp>
    </p:spTree>
    <p:extLst>
      <p:ext uri="{BB962C8B-B14F-4D97-AF65-F5344CB8AC3E}">
        <p14:creationId xmlns:p14="http://schemas.microsoft.com/office/powerpoint/2010/main" val="1978553687"/>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1DFFCCF-E66B-0C20-6234-5BAA38B3C963}"/>
              </a:ext>
            </a:extLst>
          </p:cNvPr>
          <p:cNvSpPr>
            <a:spLocks noGrp="1"/>
          </p:cNvSpPr>
          <p:nvPr>
            <p:ph type="title"/>
          </p:nvPr>
        </p:nvSpPr>
        <p:spPr>
          <a:effectLst>
            <a:outerShdw blurRad="63500" sx="102000" sy="102000" algn="ctr" rotWithShape="0">
              <a:prstClr val="black">
                <a:alpha val="40000"/>
              </a:prstClr>
            </a:outerShdw>
          </a:effectLst>
        </p:spPr>
        <p:txBody>
          <a:bodyPr>
            <a:normAutofit/>
          </a:bodyPr>
          <a:lstStyle/>
          <a:p>
            <a:r>
              <a:rPr lang="en-US" dirty="0"/>
              <a:t>RISK OUTLOOK</a:t>
            </a:r>
          </a:p>
        </p:txBody>
      </p:sp>
      <p:sp>
        <p:nvSpPr>
          <p:cNvPr id="6" name="Text Placeholder 5">
            <a:extLst>
              <a:ext uri="{FF2B5EF4-FFF2-40B4-BE49-F238E27FC236}">
                <a16:creationId xmlns:a16="http://schemas.microsoft.com/office/drawing/2014/main" id="{EAEFE2E5-F600-9CEA-B368-06F58114BF1C}"/>
              </a:ext>
            </a:extLst>
          </p:cNvPr>
          <p:cNvSpPr>
            <a:spLocks noGrp="1"/>
          </p:cNvSpPr>
          <p:nvPr>
            <p:ph type="body" sz="quarter" idx="11"/>
          </p:nvPr>
        </p:nvSpPr>
        <p:spPr>
          <a:effectLst>
            <a:outerShdw blurRad="63500" sx="64000" sy="64000" algn="ctr" rotWithShape="0">
              <a:prstClr val="black">
                <a:alpha val="4000"/>
              </a:prstClr>
            </a:outerShdw>
          </a:effectLst>
        </p:spPr>
        <p:txBody>
          <a:bodyPr/>
          <a:lstStyle/>
          <a:p>
            <a:r>
              <a:rPr lang="en-US" dirty="0"/>
              <a:t>2024</a:t>
            </a:r>
          </a:p>
        </p:txBody>
      </p:sp>
    </p:spTree>
    <p:extLst>
      <p:ext uri="{BB962C8B-B14F-4D97-AF65-F5344CB8AC3E}">
        <p14:creationId xmlns:p14="http://schemas.microsoft.com/office/powerpoint/2010/main" val="1445874609"/>
      </p:ext>
    </p:extLst>
  </p:cSld>
  <p:clrMapOvr>
    <a:masterClrMapping/>
  </p:clrMapOvr>
  <p:transition spd="slow">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Rectangle 86">
            <a:extLst>
              <a:ext uri="{FF2B5EF4-FFF2-40B4-BE49-F238E27FC236}">
                <a16:creationId xmlns:a16="http://schemas.microsoft.com/office/drawing/2014/main" id="{11BC8449-3236-7498-180E-69D9BA4F083D}"/>
              </a:ext>
            </a:extLst>
          </p:cNvPr>
          <p:cNvSpPr/>
          <p:nvPr/>
        </p:nvSpPr>
        <p:spPr>
          <a:xfrm>
            <a:off x="7454860" y="1694527"/>
            <a:ext cx="4418271" cy="4556045"/>
          </a:xfrm>
          <a:prstGeom prst="rect">
            <a:avLst/>
          </a:prstGeom>
          <a:gradFill flip="none" rotWithShape="1">
            <a:gsLst>
              <a:gs pos="0">
                <a:schemeClr val="accent1">
                  <a:lumMod val="5000"/>
                  <a:lumOff val="95000"/>
                  <a:alpha val="0"/>
                </a:schemeClr>
              </a:gs>
              <a:gs pos="76000">
                <a:srgbClr val="6988C0">
                  <a:alpha val="17831"/>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63FD0549-69D8-1FBD-9142-59C0C01BEE51}"/>
              </a:ext>
            </a:extLst>
          </p:cNvPr>
          <p:cNvSpPr>
            <a:spLocks noGrp="1"/>
          </p:cNvSpPr>
          <p:nvPr>
            <p:ph type="sldNum" sz="quarter" idx="7"/>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srgbClr val="232762"/>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6</a:t>
            </a:fld>
            <a:endParaRPr kumimoji="0" lang="en-NZ" sz="1067" b="1" i="0" u="none" strike="noStrike" kern="0" cap="none" spc="0" normalizeH="0" baseline="0" noProof="0" dirty="0">
              <a:ln>
                <a:noFill/>
              </a:ln>
              <a:solidFill>
                <a:srgbClr val="232762"/>
              </a:solidFill>
              <a:effectLst/>
              <a:uLnTx/>
              <a:uFillTx/>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9CFEAFA8-1F59-55C8-B689-FC6F2B95196C}"/>
              </a:ext>
            </a:extLst>
          </p:cNvPr>
          <p:cNvSpPr>
            <a:spLocks noGrp="1"/>
          </p:cNvSpPr>
          <p:nvPr>
            <p:ph type="title"/>
          </p:nvPr>
        </p:nvSpPr>
        <p:spPr/>
        <p:txBody>
          <a:bodyPr>
            <a:noAutofit/>
          </a:bodyPr>
          <a:lstStyle/>
          <a:p>
            <a:r>
              <a:rPr lang="en-US" dirty="0"/>
              <a:t>METHODOLOGY &amp; DERMOGRAPHICS</a:t>
            </a:r>
          </a:p>
        </p:txBody>
      </p:sp>
      <p:sp>
        <p:nvSpPr>
          <p:cNvPr id="6" name="Content Placeholder 4">
            <a:extLst>
              <a:ext uri="{FF2B5EF4-FFF2-40B4-BE49-F238E27FC236}">
                <a16:creationId xmlns:a16="http://schemas.microsoft.com/office/drawing/2014/main" id="{280368E2-4011-DC91-2904-C592017746CF}"/>
              </a:ext>
            </a:extLst>
          </p:cNvPr>
          <p:cNvSpPr txBox="1">
            <a:spLocks/>
          </p:cNvSpPr>
          <p:nvPr/>
        </p:nvSpPr>
        <p:spPr>
          <a:xfrm>
            <a:off x="521369" y="2183617"/>
            <a:ext cx="2469935" cy="4231639"/>
          </a:xfrm>
          <a:prstGeom prst="rect">
            <a:avLst/>
          </a:prstGeom>
        </p:spPr>
        <p:txBody>
          <a:bodyPr/>
          <a:lstStyle>
            <a:lvl1pPr marL="0">
              <a:defRPr sz="1333" b="0" i="0">
                <a:latin typeface="Arial" panose="020B0604020202020204" pitchFamily="34" charset="0"/>
                <a:ea typeface="+mn-ea"/>
                <a:cs typeface="Arial" panose="020B0604020202020204" pitchFamily="34" charset="0"/>
              </a:defRPr>
            </a:lvl1pPr>
            <a:lvl2pPr marL="608853">
              <a:defRPr sz="1333">
                <a:latin typeface="+mn-lt"/>
                <a:ea typeface="+mn-ea"/>
                <a:cs typeface="+mn-cs"/>
              </a:defRPr>
            </a:lvl2pPr>
            <a:lvl3pPr marL="1217707">
              <a:defRPr sz="1333">
                <a:latin typeface="+mn-lt"/>
                <a:ea typeface="+mn-ea"/>
                <a:cs typeface="+mn-cs"/>
              </a:defRPr>
            </a:lvl3pPr>
            <a:lvl4pPr marL="1826560">
              <a:defRPr sz="1333">
                <a:latin typeface="+mn-lt"/>
                <a:ea typeface="+mn-ea"/>
                <a:cs typeface="+mn-cs"/>
              </a:defRPr>
            </a:lvl4pPr>
            <a:lvl5pPr marL="2435412">
              <a:defRPr sz="1333">
                <a:latin typeface="+mn-lt"/>
                <a:ea typeface="+mn-ea"/>
                <a:cs typeface="+mn-cs"/>
              </a:defRPr>
            </a:lvl5pPr>
            <a:lvl6pPr marL="3044267">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Risk Outlook 2024 survey was conducted among International SOS worldwide contacts and clients, of which 675 participated. Fieldwork took place online from October 10th to November 10th, 2023.</a:t>
            </a:r>
            <a:endPar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EDFA0C0B-63E5-F676-B22F-BA347F5547E3}"/>
              </a:ext>
            </a:extLst>
          </p:cNvPr>
          <p:cNvSpPr txBox="1"/>
          <p:nvPr/>
        </p:nvSpPr>
        <p:spPr>
          <a:xfrm>
            <a:off x="4079104" y="2673307"/>
            <a:ext cx="1669099"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rgbClr val="232762"/>
                </a:solidFill>
                <a:effectLst/>
                <a:uLnTx/>
                <a:uFillTx/>
              </a:rPr>
              <a:t>Primary decision maker</a:t>
            </a:r>
          </a:p>
        </p:txBody>
      </p:sp>
      <p:sp>
        <p:nvSpPr>
          <p:cNvPr id="31" name="TextBox 30">
            <a:extLst>
              <a:ext uri="{FF2B5EF4-FFF2-40B4-BE49-F238E27FC236}">
                <a16:creationId xmlns:a16="http://schemas.microsoft.com/office/drawing/2014/main" id="{C569F0A6-9E83-5A80-67BF-FAD7412AD3B3}"/>
              </a:ext>
            </a:extLst>
          </p:cNvPr>
          <p:cNvSpPr txBox="1"/>
          <p:nvPr/>
        </p:nvSpPr>
        <p:spPr>
          <a:xfrm>
            <a:off x="4093018" y="4059956"/>
            <a:ext cx="1697093"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232762"/>
                </a:solidFill>
                <a:effectLst/>
                <a:uLnTx/>
                <a:uFillTx/>
                <a:latin typeface="Arial" panose="020B0604020202020204" pitchFamily="34" charset="0"/>
              </a:rPr>
              <a:t>Decision-making team and have significant influence on the final decision</a:t>
            </a:r>
            <a:endParaRPr kumimoji="0" lang="en-GB" sz="1000" b="0" i="0" u="none" strike="noStrike" kern="0" cap="none" spc="0" normalizeH="0" baseline="0" noProof="0" dirty="0">
              <a:ln>
                <a:noFill/>
              </a:ln>
              <a:solidFill>
                <a:srgbClr val="232762"/>
              </a:solidFill>
              <a:effectLst/>
              <a:uLnTx/>
              <a:uFillTx/>
              <a:latin typeface="Arial" panose="020B0604020202020204" pitchFamily="34" charset="0"/>
            </a:endParaRPr>
          </a:p>
        </p:txBody>
      </p:sp>
      <p:sp>
        <p:nvSpPr>
          <p:cNvPr id="34" name="TextBox 33">
            <a:extLst>
              <a:ext uri="{FF2B5EF4-FFF2-40B4-BE49-F238E27FC236}">
                <a16:creationId xmlns:a16="http://schemas.microsoft.com/office/drawing/2014/main" id="{B369014F-CC20-5932-D204-2B1942A9EFA6}"/>
              </a:ext>
            </a:extLst>
          </p:cNvPr>
          <p:cNvSpPr txBox="1"/>
          <p:nvPr/>
        </p:nvSpPr>
        <p:spPr>
          <a:xfrm>
            <a:off x="4034163" y="5644607"/>
            <a:ext cx="168392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srgbClr val="232762"/>
                </a:solidFill>
                <a:effectLst/>
                <a:uLnTx/>
                <a:uFillTx/>
                <a:latin typeface="Arial" panose="020B0604020202020204" pitchFamily="34" charset="0"/>
              </a:rPr>
              <a:t>Decision-making team but do </a:t>
            </a:r>
            <a:r>
              <a:rPr kumimoji="0" lang="en-GB" sz="1000" b="0" i="0" u="sng" strike="noStrike" kern="1200" cap="none" spc="0" normalizeH="0" baseline="0" noProof="0" dirty="0">
                <a:ln>
                  <a:noFill/>
                </a:ln>
                <a:solidFill>
                  <a:srgbClr val="232762"/>
                </a:solidFill>
                <a:effectLst/>
                <a:uLnTx/>
                <a:uFillTx/>
                <a:latin typeface="Arial" panose="020B0604020202020204" pitchFamily="34" charset="0"/>
              </a:rPr>
              <a:t>not</a:t>
            </a:r>
            <a:r>
              <a:rPr kumimoji="0" lang="en-GB" sz="1000" b="0" i="0" u="none" strike="noStrike" kern="1200" cap="none" spc="0" normalizeH="0" baseline="0" noProof="0" dirty="0">
                <a:ln>
                  <a:noFill/>
                </a:ln>
                <a:solidFill>
                  <a:srgbClr val="232762"/>
                </a:solidFill>
                <a:effectLst/>
                <a:uLnTx/>
                <a:uFillTx/>
                <a:latin typeface="Arial" panose="020B0604020202020204" pitchFamily="34" charset="0"/>
              </a:rPr>
              <a:t> have significant influence on the final decision</a:t>
            </a:r>
            <a:endParaRPr kumimoji="0" lang="en-GB" sz="1000" b="0" i="0" u="none" strike="noStrike" kern="0" cap="none" spc="0" normalizeH="0" baseline="0" noProof="0" dirty="0">
              <a:ln>
                <a:noFill/>
              </a:ln>
              <a:solidFill>
                <a:srgbClr val="232762"/>
              </a:solidFill>
              <a:effectLst/>
              <a:uLnTx/>
              <a:uFillTx/>
              <a:latin typeface="Arial" panose="020B0604020202020204" pitchFamily="34" charset="0"/>
            </a:endParaRPr>
          </a:p>
        </p:txBody>
      </p:sp>
      <p:sp>
        <p:nvSpPr>
          <p:cNvPr id="36" name="TextBox 35">
            <a:extLst>
              <a:ext uri="{FF2B5EF4-FFF2-40B4-BE49-F238E27FC236}">
                <a16:creationId xmlns:a16="http://schemas.microsoft.com/office/drawing/2014/main" id="{6C2663A4-CEDA-A5DC-FCE4-0F4C7B17F6C9}"/>
              </a:ext>
            </a:extLst>
          </p:cNvPr>
          <p:cNvSpPr txBox="1"/>
          <p:nvPr/>
        </p:nvSpPr>
        <p:spPr>
          <a:xfrm>
            <a:off x="6516449" y="1879958"/>
            <a:ext cx="1013690" cy="44627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Africa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11%</a:t>
            </a:r>
          </a:p>
        </p:txBody>
      </p:sp>
      <p:graphicFrame>
        <p:nvGraphicFramePr>
          <p:cNvPr id="59" name="Chart 58">
            <a:extLst>
              <a:ext uri="{FF2B5EF4-FFF2-40B4-BE49-F238E27FC236}">
                <a16:creationId xmlns:a16="http://schemas.microsoft.com/office/drawing/2014/main" id="{F6D10DA3-71F0-E8EF-CEA7-0E20DB14567B}"/>
              </a:ext>
            </a:extLst>
          </p:cNvPr>
          <p:cNvGraphicFramePr/>
          <p:nvPr/>
        </p:nvGraphicFramePr>
        <p:xfrm>
          <a:off x="7678549" y="1612352"/>
          <a:ext cx="4043017" cy="45560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61" name="Chart 60">
            <a:extLst>
              <a:ext uri="{FF2B5EF4-FFF2-40B4-BE49-F238E27FC236}">
                <a16:creationId xmlns:a16="http://schemas.microsoft.com/office/drawing/2014/main" id="{BE606533-CEBE-88F5-F4F9-4FBA0FECA2F4}"/>
              </a:ext>
            </a:extLst>
          </p:cNvPr>
          <p:cNvGraphicFramePr/>
          <p:nvPr/>
        </p:nvGraphicFramePr>
        <p:xfrm>
          <a:off x="3691783" y="1662962"/>
          <a:ext cx="1683928" cy="112261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2" name="Chart 61">
            <a:extLst>
              <a:ext uri="{FF2B5EF4-FFF2-40B4-BE49-F238E27FC236}">
                <a16:creationId xmlns:a16="http://schemas.microsoft.com/office/drawing/2014/main" id="{78E99F75-E8B3-B0D7-837C-172B7B7DA28C}"/>
              </a:ext>
            </a:extLst>
          </p:cNvPr>
          <p:cNvGraphicFramePr/>
          <p:nvPr/>
        </p:nvGraphicFramePr>
        <p:xfrm>
          <a:off x="3708907" y="3012665"/>
          <a:ext cx="1683928" cy="1122618"/>
        </p:xfrm>
        <a:graphic>
          <a:graphicData uri="http://schemas.openxmlformats.org/drawingml/2006/chart">
            <c:chart xmlns:c="http://schemas.openxmlformats.org/drawingml/2006/chart" xmlns:r="http://schemas.openxmlformats.org/officeDocument/2006/relationships" r:id="rId5"/>
          </a:graphicData>
        </a:graphic>
      </p:graphicFrame>
      <p:sp>
        <p:nvSpPr>
          <p:cNvPr id="71" name="TextBox 70">
            <a:extLst>
              <a:ext uri="{FF2B5EF4-FFF2-40B4-BE49-F238E27FC236}">
                <a16:creationId xmlns:a16="http://schemas.microsoft.com/office/drawing/2014/main" id="{4AC5B37C-AFF9-6925-BC48-B880BD5C9621}"/>
              </a:ext>
            </a:extLst>
          </p:cNvPr>
          <p:cNvSpPr txBox="1"/>
          <p:nvPr/>
        </p:nvSpPr>
        <p:spPr>
          <a:xfrm>
            <a:off x="6536059" y="2698567"/>
            <a:ext cx="1013690" cy="44627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Americas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23%</a:t>
            </a:r>
          </a:p>
        </p:txBody>
      </p:sp>
      <p:sp>
        <p:nvSpPr>
          <p:cNvPr id="72" name="TextBox 71">
            <a:extLst>
              <a:ext uri="{FF2B5EF4-FFF2-40B4-BE49-F238E27FC236}">
                <a16:creationId xmlns:a16="http://schemas.microsoft.com/office/drawing/2014/main" id="{11DD7C06-46A8-CF82-D4A3-93ABF71C5247}"/>
              </a:ext>
            </a:extLst>
          </p:cNvPr>
          <p:cNvSpPr txBox="1"/>
          <p:nvPr/>
        </p:nvSpPr>
        <p:spPr>
          <a:xfrm>
            <a:off x="6533087" y="3357953"/>
            <a:ext cx="779956"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Middle East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7%</a:t>
            </a:r>
          </a:p>
        </p:txBody>
      </p:sp>
      <p:grpSp>
        <p:nvGrpSpPr>
          <p:cNvPr id="3" name="Group 2">
            <a:extLst>
              <a:ext uri="{FF2B5EF4-FFF2-40B4-BE49-F238E27FC236}">
                <a16:creationId xmlns:a16="http://schemas.microsoft.com/office/drawing/2014/main" id="{4CF3F71F-3309-F039-B9E5-CB9017879123}"/>
              </a:ext>
            </a:extLst>
          </p:cNvPr>
          <p:cNvGrpSpPr/>
          <p:nvPr/>
        </p:nvGrpSpPr>
        <p:grpSpPr>
          <a:xfrm>
            <a:off x="5443906" y="1633567"/>
            <a:ext cx="1475141" cy="4812462"/>
            <a:chOff x="5443906" y="1594254"/>
            <a:chExt cx="1548547" cy="5051941"/>
          </a:xfrm>
        </p:grpSpPr>
        <p:grpSp>
          <p:nvGrpSpPr>
            <p:cNvPr id="64" name="Group 63">
              <a:extLst>
                <a:ext uri="{FF2B5EF4-FFF2-40B4-BE49-F238E27FC236}">
                  <a16:creationId xmlns:a16="http://schemas.microsoft.com/office/drawing/2014/main" id="{F2944E64-3DE4-0E56-BC24-0807DA36EFD4}"/>
                </a:ext>
              </a:extLst>
            </p:cNvPr>
            <p:cNvGrpSpPr/>
            <p:nvPr/>
          </p:nvGrpSpPr>
          <p:grpSpPr>
            <a:xfrm>
              <a:off x="5449479" y="2402984"/>
              <a:ext cx="1528915" cy="1019276"/>
              <a:chOff x="5401608" y="2533879"/>
              <a:chExt cx="1683928" cy="1122618"/>
            </a:xfrm>
          </p:grpSpPr>
          <p:grpSp>
            <p:nvGrpSpPr>
              <p:cNvPr id="10" name="Group 9">
                <a:extLst>
                  <a:ext uri="{FF2B5EF4-FFF2-40B4-BE49-F238E27FC236}">
                    <a16:creationId xmlns:a16="http://schemas.microsoft.com/office/drawing/2014/main" id="{81E9404C-44FE-1F09-6FFB-FACE3E36E5DF}"/>
                  </a:ext>
                </a:extLst>
              </p:cNvPr>
              <p:cNvGrpSpPr/>
              <p:nvPr/>
            </p:nvGrpSpPr>
            <p:grpSpPr>
              <a:xfrm>
                <a:off x="5993528" y="2855429"/>
                <a:ext cx="495524" cy="495524"/>
                <a:chOff x="5979121" y="3139764"/>
                <a:chExt cx="495524" cy="495524"/>
              </a:xfrm>
            </p:grpSpPr>
            <p:sp>
              <p:nvSpPr>
                <p:cNvPr id="11" name="Oval 10">
                  <a:extLst>
                    <a:ext uri="{FF2B5EF4-FFF2-40B4-BE49-F238E27FC236}">
                      <a16:creationId xmlns:a16="http://schemas.microsoft.com/office/drawing/2014/main" id="{AE102D7B-69A9-8925-9D65-EA682697F8DB}"/>
                    </a:ext>
                  </a:extLst>
                </p:cNvPr>
                <p:cNvSpPr/>
                <p:nvPr/>
              </p:nvSpPr>
              <p:spPr>
                <a:xfrm>
                  <a:off x="5979121" y="3139764"/>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2" name="Picture 4" descr="America - Free maps and location icons">
                  <a:extLst>
                    <a:ext uri="{FF2B5EF4-FFF2-40B4-BE49-F238E27FC236}">
                      <a16:creationId xmlns:a16="http://schemas.microsoft.com/office/drawing/2014/main" id="{E041EBBA-5FE5-5FD0-69D2-B5597F958DDE}"/>
                    </a:ext>
                  </a:extLst>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41062" y="3201705"/>
                  <a:ext cx="371643" cy="371643"/>
                </a:xfrm>
                <a:prstGeom prst="rect">
                  <a:avLst/>
                </a:prstGeom>
                <a:noFill/>
                <a:ln>
                  <a:noFill/>
                </a:ln>
                <a:extLst>
                  <a:ext uri="{909E8E84-426E-40DD-AFC4-6F175D3DCCD1}">
                    <a14:hiddenFill xmlns:a14="http://schemas.microsoft.com/office/drawing/2010/main">
                      <a:solidFill>
                        <a:srgbClr val="FFFFFF"/>
                      </a:solidFill>
                    </a14:hiddenFill>
                  </a:ext>
                </a:extLst>
              </p:spPr>
            </p:pic>
          </p:grpSp>
          <p:graphicFrame>
            <p:nvGraphicFramePr>
              <p:cNvPr id="63" name="Chart 62">
                <a:extLst>
                  <a:ext uri="{FF2B5EF4-FFF2-40B4-BE49-F238E27FC236}">
                    <a16:creationId xmlns:a16="http://schemas.microsoft.com/office/drawing/2014/main" id="{54715F1A-8391-491D-59FA-7DD5DE8539C9}"/>
                  </a:ext>
                </a:extLst>
              </p:cNvPr>
              <p:cNvGraphicFramePr/>
              <p:nvPr/>
            </p:nvGraphicFramePr>
            <p:xfrm>
              <a:off x="5401608" y="2533879"/>
              <a:ext cx="1683928" cy="1122618"/>
            </p:xfrm>
            <a:graphic>
              <a:graphicData uri="http://schemas.openxmlformats.org/drawingml/2006/chart">
                <c:chart xmlns:c="http://schemas.openxmlformats.org/drawingml/2006/chart" xmlns:r="http://schemas.openxmlformats.org/officeDocument/2006/relationships" r:id="rId8"/>
              </a:graphicData>
            </a:graphic>
          </p:graphicFrame>
        </p:grpSp>
        <p:grpSp>
          <p:nvGrpSpPr>
            <p:cNvPr id="74" name="Group 73">
              <a:extLst>
                <a:ext uri="{FF2B5EF4-FFF2-40B4-BE49-F238E27FC236}">
                  <a16:creationId xmlns:a16="http://schemas.microsoft.com/office/drawing/2014/main" id="{3A821AAF-AEBE-DBA6-2400-B02671632380}"/>
                </a:ext>
              </a:extLst>
            </p:cNvPr>
            <p:cNvGrpSpPr/>
            <p:nvPr/>
          </p:nvGrpSpPr>
          <p:grpSpPr>
            <a:xfrm>
              <a:off x="5453964" y="4022036"/>
              <a:ext cx="1528915" cy="1019276"/>
              <a:chOff x="6370032" y="4058686"/>
              <a:chExt cx="1683928" cy="1122618"/>
            </a:xfrm>
          </p:grpSpPr>
          <p:graphicFrame>
            <p:nvGraphicFramePr>
              <p:cNvPr id="73" name="Chart 72">
                <a:extLst>
                  <a:ext uri="{FF2B5EF4-FFF2-40B4-BE49-F238E27FC236}">
                    <a16:creationId xmlns:a16="http://schemas.microsoft.com/office/drawing/2014/main" id="{B0775E80-F913-E87F-698E-12394B3F81B0}"/>
                  </a:ext>
                </a:extLst>
              </p:cNvPr>
              <p:cNvGraphicFramePr/>
              <p:nvPr/>
            </p:nvGraphicFramePr>
            <p:xfrm>
              <a:off x="6370032" y="4058686"/>
              <a:ext cx="1683928" cy="1122618"/>
            </p:xfrm>
            <a:graphic>
              <a:graphicData uri="http://schemas.openxmlformats.org/drawingml/2006/chart">
                <c:chart xmlns:c="http://schemas.openxmlformats.org/drawingml/2006/chart" xmlns:r="http://schemas.openxmlformats.org/officeDocument/2006/relationships" r:id="rId9"/>
              </a:graphicData>
            </a:graphic>
          </p:graphicFrame>
          <p:grpSp>
            <p:nvGrpSpPr>
              <p:cNvPr id="16" name="Group 15">
                <a:extLst>
                  <a:ext uri="{FF2B5EF4-FFF2-40B4-BE49-F238E27FC236}">
                    <a16:creationId xmlns:a16="http://schemas.microsoft.com/office/drawing/2014/main" id="{AA2A4863-5BAF-CD07-CF88-8C2DA688DFDA}"/>
                  </a:ext>
                </a:extLst>
              </p:cNvPr>
              <p:cNvGrpSpPr/>
              <p:nvPr/>
            </p:nvGrpSpPr>
            <p:grpSpPr>
              <a:xfrm>
                <a:off x="6964234" y="4372233"/>
                <a:ext cx="495524" cy="495524"/>
                <a:chOff x="8009232" y="2423140"/>
                <a:chExt cx="495524" cy="495524"/>
              </a:xfrm>
            </p:grpSpPr>
            <p:sp>
              <p:nvSpPr>
                <p:cNvPr id="17" name="Oval 16">
                  <a:extLst>
                    <a:ext uri="{FF2B5EF4-FFF2-40B4-BE49-F238E27FC236}">
                      <a16:creationId xmlns:a16="http://schemas.microsoft.com/office/drawing/2014/main" id="{1E8A8318-35A4-EA13-C42C-DD87EF501978}"/>
                    </a:ext>
                  </a:extLst>
                </p:cNvPr>
                <p:cNvSpPr/>
                <p:nvPr/>
              </p:nvSpPr>
              <p:spPr>
                <a:xfrm>
                  <a:off x="8009232" y="2423140"/>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8" name="Picture 16" descr="Asia - Free maps and location icons">
                  <a:extLst>
                    <a:ext uri="{FF2B5EF4-FFF2-40B4-BE49-F238E27FC236}">
                      <a16:creationId xmlns:a16="http://schemas.microsoft.com/office/drawing/2014/main" id="{3D6CAC48-C7D9-9EE9-36FF-9DFCBEB126F3}"/>
                    </a:ext>
                  </a:extLst>
                </p:cNvPr>
                <p:cNvPicPr>
                  <a:picLocks noChangeAspect="1" noChangeArrowheads="1"/>
                </p:cNvPicPr>
                <p:nvPr/>
              </p:nvPicPr>
              <p:blipFill>
                <a:blip r:embed="rId10" cstate="print">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071173" y="2485081"/>
                  <a:ext cx="371643" cy="371643"/>
                </a:xfrm>
                <a:prstGeom prst="rect">
                  <a:avLst/>
                </a:prstGeom>
                <a:noFill/>
                <a:ln>
                  <a:noFill/>
                </a:ln>
                <a:extLst>
                  <a:ext uri="{909E8E84-426E-40DD-AFC4-6F175D3DCCD1}">
                    <a14:hiddenFill xmlns:a14="http://schemas.microsoft.com/office/drawing/2010/main">
                      <a:solidFill>
                        <a:srgbClr val="FFFFFF"/>
                      </a:solidFill>
                    </a14:hiddenFill>
                  </a:ext>
                </a:extLst>
              </p:spPr>
            </p:pic>
          </p:grpSp>
        </p:grpSp>
        <p:grpSp>
          <p:nvGrpSpPr>
            <p:cNvPr id="76" name="Group 75">
              <a:extLst>
                <a:ext uri="{FF2B5EF4-FFF2-40B4-BE49-F238E27FC236}">
                  <a16:creationId xmlns:a16="http://schemas.microsoft.com/office/drawing/2014/main" id="{9C1006DD-564C-1A31-709E-6317BAE8064F}"/>
                </a:ext>
              </a:extLst>
            </p:cNvPr>
            <p:cNvGrpSpPr/>
            <p:nvPr/>
          </p:nvGrpSpPr>
          <p:grpSpPr>
            <a:xfrm>
              <a:off x="5458751" y="4829580"/>
              <a:ext cx="1528915" cy="1019276"/>
              <a:chOff x="6439906" y="5045780"/>
              <a:chExt cx="1683928" cy="1122618"/>
            </a:xfrm>
          </p:grpSpPr>
          <p:graphicFrame>
            <p:nvGraphicFramePr>
              <p:cNvPr id="75" name="Chart 74">
                <a:extLst>
                  <a:ext uri="{FF2B5EF4-FFF2-40B4-BE49-F238E27FC236}">
                    <a16:creationId xmlns:a16="http://schemas.microsoft.com/office/drawing/2014/main" id="{5F9F2D2C-EBA8-F756-ABEE-18430E88E7AF}"/>
                  </a:ext>
                </a:extLst>
              </p:cNvPr>
              <p:cNvGraphicFramePr/>
              <p:nvPr/>
            </p:nvGraphicFramePr>
            <p:xfrm>
              <a:off x="6439906" y="5045780"/>
              <a:ext cx="1683928" cy="1122618"/>
            </p:xfrm>
            <a:graphic>
              <a:graphicData uri="http://schemas.openxmlformats.org/drawingml/2006/chart">
                <c:chart xmlns:c="http://schemas.openxmlformats.org/drawingml/2006/chart" xmlns:r="http://schemas.openxmlformats.org/officeDocument/2006/relationships" r:id="rId12"/>
              </a:graphicData>
            </a:graphic>
          </p:graphicFrame>
          <p:grpSp>
            <p:nvGrpSpPr>
              <p:cNvPr id="13" name="Group 12">
                <a:extLst>
                  <a:ext uri="{FF2B5EF4-FFF2-40B4-BE49-F238E27FC236}">
                    <a16:creationId xmlns:a16="http://schemas.microsoft.com/office/drawing/2014/main" id="{97CE4033-574F-89F4-B868-5EA46A10ACB5}"/>
                  </a:ext>
                </a:extLst>
              </p:cNvPr>
              <p:cNvGrpSpPr/>
              <p:nvPr/>
            </p:nvGrpSpPr>
            <p:grpSpPr>
              <a:xfrm>
                <a:off x="7034108" y="5359327"/>
                <a:ext cx="495524" cy="495524"/>
                <a:chOff x="8009232" y="3139764"/>
                <a:chExt cx="495524" cy="495524"/>
              </a:xfrm>
            </p:grpSpPr>
            <p:sp>
              <p:nvSpPr>
                <p:cNvPr id="14" name="Oval 13">
                  <a:extLst>
                    <a:ext uri="{FF2B5EF4-FFF2-40B4-BE49-F238E27FC236}">
                      <a16:creationId xmlns:a16="http://schemas.microsoft.com/office/drawing/2014/main" id="{45EF9400-0463-C23D-FE2D-4C636A89CFCE}"/>
                    </a:ext>
                  </a:extLst>
                </p:cNvPr>
                <p:cNvSpPr/>
                <p:nvPr/>
              </p:nvSpPr>
              <p:spPr>
                <a:xfrm>
                  <a:off x="8009232" y="3139764"/>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5" name="Picture 8" descr="Europe - Free maps and location icons">
                  <a:extLst>
                    <a:ext uri="{FF2B5EF4-FFF2-40B4-BE49-F238E27FC236}">
                      <a16:creationId xmlns:a16="http://schemas.microsoft.com/office/drawing/2014/main" id="{F7431246-0778-DF51-46D9-67F784D02A9F}"/>
                    </a:ext>
                  </a:extLst>
                </p:cNvPr>
                <p:cNvPicPr>
                  <a:picLocks noChangeAspect="1" noChangeArrowheads="1"/>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119484" y="3250016"/>
                  <a:ext cx="275020" cy="275020"/>
                </a:xfrm>
                <a:prstGeom prst="rect">
                  <a:avLst/>
                </a:prstGeom>
                <a:noFill/>
                <a:ln>
                  <a:noFill/>
                </a:ln>
                <a:extLst>
                  <a:ext uri="{909E8E84-426E-40DD-AFC4-6F175D3DCCD1}">
                    <a14:hiddenFill xmlns:a14="http://schemas.microsoft.com/office/drawing/2010/main">
                      <a:solidFill>
                        <a:srgbClr val="FFFFFF"/>
                      </a:solidFill>
                    </a14:hiddenFill>
                  </a:ext>
                </a:extLst>
              </p:spPr>
            </p:pic>
          </p:grpSp>
        </p:grpSp>
        <p:grpSp>
          <p:nvGrpSpPr>
            <p:cNvPr id="78" name="Group 77">
              <a:extLst>
                <a:ext uri="{FF2B5EF4-FFF2-40B4-BE49-F238E27FC236}">
                  <a16:creationId xmlns:a16="http://schemas.microsoft.com/office/drawing/2014/main" id="{CA864451-F804-1BBF-8C10-274C0C3D1CC9}"/>
                </a:ext>
              </a:extLst>
            </p:cNvPr>
            <p:cNvGrpSpPr/>
            <p:nvPr/>
          </p:nvGrpSpPr>
          <p:grpSpPr>
            <a:xfrm>
              <a:off x="5463538" y="5626919"/>
              <a:ext cx="1528915" cy="1019276"/>
              <a:chOff x="5069407" y="4519601"/>
              <a:chExt cx="1683928" cy="1122618"/>
            </a:xfrm>
          </p:grpSpPr>
          <p:graphicFrame>
            <p:nvGraphicFramePr>
              <p:cNvPr id="77" name="Chart 76">
                <a:extLst>
                  <a:ext uri="{FF2B5EF4-FFF2-40B4-BE49-F238E27FC236}">
                    <a16:creationId xmlns:a16="http://schemas.microsoft.com/office/drawing/2014/main" id="{F87B1898-2A25-7CCF-6197-DC7BE31F80C9}"/>
                  </a:ext>
                </a:extLst>
              </p:cNvPr>
              <p:cNvGraphicFramePr/>
              <p:nvPr/>
            </p:nvGraphicFramePr>
            <p:xfrm>
              <a:off x="5069407" y="4519601"/>
              <a:ext cx="1683928" cy="1122618"/>
            </p:xfrm>
            <a:graphic>
              <a:graphicData uri="http://schemas.openxmlformats.org/drawingml/2006/chart">
                <c:chart xmlns:c="http://schemas.openxmlformats.org/drawingml/2006/chart" xmlns:r="http://schemas.openxmlformats.org/officeDocument/2006/relationships" r:id="rId15"/>
              </a:graphicData>
            </a:graphic>
          </p:graphicFrame>
          <p:grpSp>
            <p:nvGrpSpPr>
              <p:cNvPr id="22" name="Group 21">
                <a:extLst>
                  <a:ext uri="{FF2B5EF4-FFF2-40B4-BE49-F238E27FC236}">
                    <a16:creationId xmlns:a16="http://schemas.microsoft.com/office/drawing/2014/main" id="{0DF4B8AC-C330-ADAB-B8AF-948C84B08C59}"/>
                  </a:ext>
                </a:extLst>
              </p:cNvPr>
              <p:cNvGrpSpPr/>
              <p:nvPr/>
            </p:nvGrpSpPr>
            <p:grpSpPr>
              <a:xfrm>
                <a:off x="5658550" y="4833148"/>
                <a:ext cx="495524" cy="495524"/>
                <a:chOff x="10034243" y="3139764"/>
                <a:chExt cx="495524" cy="495524"/>
              </a:xfrm>
            </p:grpSpPr>
            <p:sp>
              <p:nvSpPr>
                <p:cNvPr id="23" name="Oval 22">
                  <a:extLst>
                    <a:ext uri="{FF2B5EF4-FFF2-40B4-BE49-F238E27FC236}">
                      <a16:creationId xmlns:a16="http://schemas.microsoft.com/office/drawing/2014/main" id="{97DF7D27-85A3-A25C-1B1B-B48F4DC858F5}"/>
                    </a:ext>
                  </a:extLst>
                </p:cNvPr>
                <p:cNvSpPr/>
                <p:nvPr/>
              </p:nvSpPr>
              <p:spPr>
                <a:xfrm>
                  <a:off x="10034243" y="3139764"/>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24" name="Picture 20" descr="Oceania Icons - Free SVG &amp; PNG Oceania Images - Noun Project">
                  <a:extLst>
                    <a:ext uri="{FF2B5EF4-FFF2-40B4-BE49-F238E27FC236}">
                      <a16:creationId xmlns:a16="http://schemas.microsoft.com/office/drawing/2014/main" id="{299C044A-6C00-F117-FECF-D04633C06543}"/>
                    </a:ext>
                  </a:extLst>
                </p:cNvPr>
                <p:cNvPicPr>
                  <a:picLocks noChangeAspect="1" noChangeArrowheads="1"/>
                </p:cNvPicPr>
                <p:nvPr/>
              </p:nvPicPr>
              <p:blipFill>
                <a:blip r:embed="rId16" cstate="print">
                  <a:extLst>
                    <a:ext uri="{BEBA8EAE-BF5A-486C-A8C5-ECC9F3942E4B}">
                      <a14:imgProps xmlns:a14="http://schemas.microsoft.com/office/drawing/2010/main">
                        <a14:imgLayer r:embed="rId1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0079991" y="3152930"/>
                  <a:ext cx="435921" cy="435921"/>
                </a:xfrm>
                <a:prstGeom prst="rect">
                  <a:avLst/>
                </a:prstGeom>
                <a:noFill/>
                <a:ln>
                  <a:noFill/>
                </a:ln>
                <a:extLst>
                  <a:ext uri="{909E8E84-426E-40DD-AFC4-6F175D3DCCD1}">
                    <a14:hiddenFill xmlns:a14="http://schemas.microsoft.com/office/drawing/2010/main">
                      <a:solidFill>
                        <a:srgbClr val="FFFFFF"/>
                      </a:solidFill>
                    </a14:hiddenFill>
                  </a:ext>
                </a:extLst>
              </p:spPr>
            </p:pic>
          </p:grpSp>
        </p:grpSp>
        <p:grpSp>
          <p:nvGrpSpPr>
            <p:cNvPr id="79" name="Group 78">
              <a:extLst>
                <a:ext uri="{FF2B5EF4-FFF2-40B4-BE49-F238E27FC236}">
                  <a16:creationId xmlns:a16="http://schemas.microsoft.com/office/drawing/2014/main" id="{46BCC381-16BC-5E1F-017A-2BD006E11E84}"/>
                </a:ext>
              </a:extLst>
            </p:cNvPr>
            <p:cNvGrpSpPr/>
            <p:nvPr/>
          </p:nvGrpSpPr>
          <p:grpSpPr>
            <a:xfrm>
              <a:off x="5443906" y="3211845"/>
              <a:ext cx="1528915" cy="1019276"/>
              <a:chOff x="5445411" y="3782524"/>
              <a:chExt cx="1683928" cy="1122618"/>
            </a:xfrm>
          </p:grpSpPr>
          <p:graphicFrame>
            <p:nvGraphicFramePr>
              <p:cNvPr id="70" name="Chart 69">
                <a:extLst>
                  <a:ext uri="{FF2B5EF4-FFF2-40B4-BE49-F238E27FC236}">
                    <a16:creationId xmlns:a16="http://schemas.microsoft.com/office/drawing/2014/main" id="{30717FE5-1802-365D-7234-1B9A8BF72E47}"/>
                  </a:ext>
                </a:extLst>
              </p:cNvPr>
              <p:cNvGraphicFramePr/>
              <p:nvPr/>
            </p:nvGraphicFramePr>
            <p:xfrm>
              <a:off x="5445411" y="3782524"/>
              <a:ext cx="1683928" cy="1122618"/>
            </p:xfrm>
            <a:graphic>
              <a:graphicData uri="http://schemas.openxmlformats.org/drawingml/2006/chart">
                <c:chart xmlns:c="http://schemas.openxmlformats.org/drawingml/2006/chart" xmlns:r="http://schemas.openxmlformats.org/officeDocument/2006/relationships" r:id="rId18"/>
              </a:graphicData>
            </a:graphic>
          </p:graphicFrame>
          <p:grpSp>
            <p:nvGrpSpPr>
              <p:cNvPr id="19" name="Group 18">
                <a:extLst>
                  <a:ext uri="{FF2B5EF4-FFF2-40B4-BE49-F238E27FC236}">
                    <a16:creationId xmlns:a16="http://schemas.microsoft.com/office/drawing/2014/main" id="{217B4BAD-B451-A3AE-FF3B-9F7C1D6856AB}"/>
                  </a:ext>
                </a:extLst>
              </p:cNvPr>
              <p:cNvGrpSpPr/>
              <p:nvPr/>
            </p:nvGrpSpPr>
            <p:grpSpPr>
              <a:xfrm>
                <a:off x="6038000" y="4092843"/>
                <a:ext cx="495524" cy="495524"/>
                <a:chOff x="10034243" y="2423140"/>
                <a:chExt cx="495524" cy="495524"/>
              </a:xfrm>
            </p:grpSpPr>
            <p:sp>
              <p:nvSpPr>
                <p:cNvPr id="20" name="Oval 19">
                  <a:extLst>
                    <a:ext uri="{FF2B5EF4-FFF2-40B4-BE49-F238E27FC236}">
                      <a16:creationId xmlns:a16="http://schemas.microsoft.com/office/drawing/2014/main" id="{B9D86B37-FFA6-D4EE-A800-DE5CD6B7F3E6}"/>
                    </a:ext>
                  </a:extLst>
                </p:cNvPr>
                <p:cNvSpPr/>
                <p:nvPr/>
              </p:nvSpPr>
              <p:spPr>
                <a:xfrm>
                  <a:off x="10034243" y="2423140"/>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21" name="Picture 18" descr="Middle-East Icons - Free SVG &amp; PNG Middle-East Images - Noun Project">
                  <a:extLst>
                    <a:ext uri="{FF2B5EF4-FFF2-40B4-BE49-F238E27FC236}">
                      <a16:creationId xmlns:a16="http://schemas.microsoft.com/office/drawing/2014/main" id="{C82DC52B-7072-5967-67E6-F1A0CA890923}"/>
                    </a:ext>
                  </a:extLst>
                </p:cNvPr>
                <p:cNvPicPr>
                  <a:picLocks noChangeAspect="1" noChangeArrowheads="1"/>
                </p:cNvPicPr>
                <p:nvPr/>
              </p:nvPicPr>
              <p:blipFill>
                <a:blip r:embed="rId19" cstate="print">
                  <a:extLst>
                    <a:ext uri="{BEBA8EAE-BF5A-486C-A8C5-ECC9F3942E4B}">
                      <a14:imgProps xmlns:a14="http://schemas.microsoft.com/office/drawing/2010/main">
                        <a14:imgLayer r:embed="rId20">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0088917" y="2477814"/>
                  <a:ext cx="386178" cy="386178"/>
                </a:xfrm>
                <a:prstGeom prst="rect">
                  <a:avLst/>
                </a:prstGeom>
                <a:noFill/>
                <a:ln>
                  <a:noFill/>
                </a:ln>
                <a:extLst>
                  <a:ext uri="{909E8E84-426E-40DD-AFC4-6F175D3DCCD1}">
                    <a14:hiddenFill xmlns:a14="http://schemas.microsoft.com/office/drawing/2010/main">
                      <a:solidFill>
                        <a:srgbClr val="FFFFFF"/>
                      </a:solidFill>
                    </a14:hiddenFill>
                  </a:ext>
                </a:extLst>
              </p:spPr>
            </p:pic>
          </p:grpSp>
        </p:grpSp>
        <p:grpSp>
          <p:nvGrpSpPr>
            <p:cNvPr id="80" name="Group 79">
              <a:extLst>
                <a:ext uri="{FF2B5EF4-FFF2-40B4-BE49-F238E27FC236}">
                  <a16:creationId xmlns:a16="http://schemas.microsoft.com/office/drawing/2014/main" id="{E113FBE4-62C0-9415-7A6A-E9E7C990B492}"/>
                </a:ext>
              </a:extLst>
            </p:cNvPr>
            <p:cNvGrpSpPr/>
            <p:nvPr/>
          </p:nvGrpSpPr>
          <p:grpSpPr>
            <a:xfrm>
              <a:off x="5450287" y="1594254"/>
              <a:ext cx="1528915" cy="1019276"/>
              <a:chOff x="5401341" y="1677020"/>
              <a:chExt cx="1683928" cy="1122618"/>
            </a:xfrm>
          </p:grpSpPr>
          <p:graphicFrame>
            <p:nvGraphicFramePr>
              <p:cNvPr id="60" name="Chart 59">
                <a:extLst>
                  <a:ext uri="{FF2B5EF4-FFF2-40B4-BE49-F238E27FC236}">
                    <a16:creationId xmlns:a16="http://schemas.microsoft.com/office/drawing/2014/main" id="{60540017-302A-8753-130D-65051F6D4138}"/>
                  </a:ext>
                </a:extLst>
              </p:cNvPr>
              <p:cNvGraphicFramePr/>
              <p:nvPr/>
            </p:nvGraphicFramePr>
            <p:xfrm>
              <a:off x="5401341" y="1677020"/>
              <a:ext cx="1683928" cy="1122618"/>
            </p:xfrm>
            <a:graphic>
              <a:graphicData uri="http://schemas.openxmlformats.org/drawingml/2006/chart">
                <c:chart xmlns:c="http://schemas.openxmlformats.org/drawingml/2006/chart" xmlns:r="http://schemas.openxmlformats.org/officeDocument/2006/relationships" r:id="rId21"/>
              </a:graphicData>
            </a:graphic>
          </p:graphicFrame>
          <p:grpSp>
            <p:nvGrpSpPr>
              <p:cNvPr id="7" name="Group 6">
                <a:extLst>
                  <a:ext uri="{FF2B5EF4-FFF2-40B4-BE49-F238E27FC236}">
                    <a16:creationId xmlns:a16="http://schemas.microsoft.com/office/drawing/2014/main" id="{F50ADCB1-54D3-2D54-9BF1-79FCAC18902E}"/>
                  </a:ext>
                </a:extLst>
              </p:cNvPr>
              <p:cNvGrpSpPr/>
              <p:nvPr/>
            </p:nvGrpSpPr>
            <p:grpSpPr>
              <a:xfrm>
                <a:off x="5993528" y="1986593"/>
                <a:ext cx="495524" cy="495524"/>
                <a:chOff x="5979121" y="2423140"/>
                <a:chExt cx="495524" cy="495524"/>
              </a:xfrm>
            </p:grpSpPr>
            <p:sp>
              <p:nvSpPr>
                <p:cNvPr id="8" name="Oval 7">
                  <a:extLst>
                    <a:ext uri="{FF2B5EF4-FFF2-40B4-BE49-F238E27FC236}">
                      <a16:creationId xmlns:a16="http://schemas.microsoft.com/office/drawing/2014/main" id="{BBD2A12F-A754-E6C9-0573-904738A83B13}"/>
                    </a:ext>
                  </a:extLst>
                </p:cNvPr>
                <p:cNvSpPr/>
                <p:nvPr/>
              </p:nvSpPr>
              <p:spPr>
                <a:xfrm>
                  <a:off x="5979121" y="2423140"/>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9" name="Picture 2" descr="Africa - Free travel icons">
                  <a:extLst>
                    <a:ext uri="{FF2B5EF4-FFF2-40B4-BE49-F238E27FC236}">
                      <a16:creationId xmlns:a16="http://schemas.microsoft.com/office/drawing/2014/main" id="{40609C3D-EA2F-A921-7FB7-3CE20C1E0159}"/>
                    </a:ext>
                  </a:extLst>
                </p:cNvPr>
                <p:cNvPicPr>
                  <a:picLocks noChangeAspect="1" noChangeArrowheads="1"/>
                </p:cNvPicPr>
                <p:nvPr/>
              </p:nvPicPr>
              <p:blipFill>
                <a:blip r:embed="rId22" cstate="print">
                  <a:duotone>
                    <a:prstClr val="black"/>
                    <a:schemeClr val="bg1">
                      <a:tint val="45000"/>
                      <a:satMod val="400000"/>
                    </a:schemeClr>
                  </a:duotone>
                  <a:extLst>
                    <a:ext uri="{BEBA8EAE-BF5A-486C-A8C5-ECC9F3942E4B}">
                      <a14:imgProps xmlns:a14="http://schemas.microsoft.com/office/drawing/2010/main">
                        <a14:imgLayer r:embed="rId23">
                          <a14:imgEffect>
                            <a14:colorTemperature colorTemp="4700"/>
                          </a14:imgEffect>
                          <a14:imgEffect>
                            <a14:brightnessContrast bright="100000" contrast="-40000"/>
                          </a14:imgEffect>
                        </a14:imgLayer>
                      </a14:imgProps>
                    </a:ext>
                    <a:ext uri="{28A0092B-C50C-407E-A947-70E740481C1C}">
                      <a14:useLocalDpi xmlns:a14="http://schemas.microsoft.com/office/drawing/2010/main" val="0"/>
                    </a:ext>
                  </a:extLst>
                </a:blip>
                <a:srcRect/>
                <a:stretch>
                  <a:fillRect/>
                </a:stretch>
              </p:blipFill>
              <p:spPr bwMode="auto">
                <a:xfrm>
                  <a:off x="6089373" y="2533392"/>
                  <a:ext cx="275020" cy="275020"/>
                </a:xfrm>
                <a:prstGeom prst="rect">
                  <a:avLst/>
                </a:prstGeom>
                <a:noFill/>
                <a:ln>
                  <a:noFill/>
                </a:ln>
              </p:spPr>
            </p:pic>
          </p:grpSp>
        </p:grpSp>
      </p:grpSp>
      <p:sp>
        <p:nvSpPr>
          <p:cNvPr id="82" name="TextBox 81">
            <a:extLst>
              <a:ext uri="{FF2B5EF4-FFF2-40B4-BE49-F238E27FC236}">
                <a16:creationId xmlns:a16="http://schemas.microsoft.com/office/drawing/2014/main" id="{DE4466AC-EF50-72E6-7BBD-7D3B328D7D5B}"/>
              </a:ext>
            </a:extLst>
          </p:cNvPr>
          <p:cNvSpPr txBox="1"/>
          <p:nvPr/>
        </p:nvSpPr>
        <p:spPr>
          <a:xfrm>
            <a:off x="6555292" y="4231794"/>
            <a:ext cx="779956" cy="44627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Asia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27%</a:t>
            </a:r>
          </a:p>
        </p:txBody>
      </p:sp>
      <p:sp>
        <p:nvSpPr>
          <p:cNvPr id="83" name="TextBox 82">
            <a:extLst>
              <a:ext uri="{FF2B5EF4-FFF2-40B4-BE49-F238E27FC236}">
                <a16:creationId xmlns:a16="http://schemas.microsoft.com/office/drawing/2014/main" id="{3BF8EA4A-BEED-4017-CD1A-EF4B42333294}"/>
              </a:ext>
            </a:extLst>
          </p:cNvPr>
          <p:cNvSpPr txBox="1"/>
          <p:nvPr/>
        </p:nvSpPr>
        <p:spPr>
          <a:xfrm>
            <a:off x="6570207" y="4996217"/>
            <a:ext cx="779956" cy="44627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Europe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24%</a:t>
            </a:r>
          </a:p>
        </p:txBody>
      </p:sp>
      <p:sp>
        <p:nvSpPr>
          <p:cNvPr id="84" name="TextBox 83">
            <a:extLst>
              <a:ext uri="{FF2B5EF4-FFF2-40B4-BE49-F238E27FC236}">
                <a16:creationId xmlns:a16="http://schemas.microsoft.com/office/drawing/2014/main" id="{A40CE528-7641-B28E-A843-FB45DBFE41E8}"/>
              </a:ext>
            </a:extLst>
          </p:cNvPr>
          <p:cNvSpPr txBox="1"/>
          <p:nvPr/>
        </p:nvSpPr>
        <p:spPr>
          <a:xfrm>
            <a:off x="6552572" y="5755320"/>
            <a:ext cx="779956" cy="44627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Oceania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7%</a:t>
            </a:r>
          </a:p>
        </p:txBody>
      </p:sp>
      <p:sp>
        <p:nvSpPr>
          <p:cNvPr id="27" name="TextBox 26">
            <a:extLst>
              <a:ext uri="{FF2B5EF4-FFF2-40B4-BE49-F238E27FC236}">
                <a16:creationId xmlns:a16="http://schemas.microsoft.com/office/drawing/2014/main" id="{ECC71452-E99F-3F27-C185-B7166C68ADC4}"/>
              </a:ext>
            </a:extLst>
          </p:cNvPr>
          <p:cNvSpPr txBox="1"/>
          <p:nvPr/>
        </p:nvSpPr>
        <p:spPr>
          <a:xfrm>
            <a:off x="4251483" y="2070383"/>
            <a:ext cx="872836"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11%</a:t>
            </a:r>
          </a:p>
        </p:txBody>
      </p:sp>
      <p:sp>
        <p:nvSpPr>
          <p:cNvPr id="32" name="TextBox 31">
            <a:extLst>
              <a:ext uri="{FF2B5EF4-FFF2-40B4-BE49-F238E27FC236}">
                <a16:creationId xmlns:a16="http://schemas.microsoft.com/office/drawing/2014/main" id="{32F24556-FEFC-9C2A-96E9-35627C18194B}"/>
              </a:ext>
            </a:extLst>
          </p:cNvPr>
          <p:cNvSpPr txBox="1"/>
          <p:nvPr/>
        </p:nvSpPr>
        <p:spPr>
          <a:xfrm>
            <a:off x="4266923" y="3429000"/>
            <a:ext cx="872836"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65%</a:t>
            </a:r>
          </a:p>
        </p:txBody>
      </p:sp>
      <p:graphicFrame>
        <p:nvGraphicFramePr>
          <p:cNvPr id="85" name="Chart 84">
            <a:extLst>
              <a:ext uri="{FF2B5EF4-FFF2-40B4-BE49-F238E27FC236}">
                <a16:creationId xmlns:a16="http://schemas.microsoft.com/office/drawing/2014/main" id="{2C4E1C0F-48B8-9BE2-666D-3509A70D2791}"/>
              </a:ext>
            </a:extLst>
          </p:cNvPr>
          <p:cNvGraphicFramePr/>
          <p:nvPr/>
        </p:nvGraphicFramePr>
        <p:xfrm>
          <a:off x="3691783" y="4586630"/>
          <a:ext cx="1683928" cy="1122618"/>
        </p:xfrm>
        <a:graphic>
          <a:graphicData uri="http://schemas.openxmlformats.org/drawingml/2006/chart">
            <c:chart xmlns:c="http://schemas.openxmlformats.org/drawingml/2006/chart" xmlns:r="http://schemas.openxmlformats.org/officeDocument/2006/relationships" r:id="rId24"/>
          </a:graphicData>
        </a:graphic>
      </p:graphicFrame>
      <p:sp>
        <p:nvSpPr>
          <p:cNvPr id="35" name="TextBox 34">
            <a:extLst>
              <a:ext uri="{FF2B5EF4-FFF2-40B4-BE49-F238E27FC236}">
                <a16:creationId xmlns:a16="http://schemas.microsoft.com/office/drawing/2014/main" id="{634761E4-8631-C32A-5476-C6619E46B869}"/>
              </a:ext>
            </a:extLst>
          </p:cNvPr>
          <p:cNvSpPr txBox="1"/>
          <p:nvPr/>
        </p:nvSpPr>
        <p:spPr>
          <a:xfrm>
            <a:off x="4251483" y="5014604"/>
            <a:ext cx="872836"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24%</a:t>
            </a:r>
          </a:p>
        </p:txBody>
      </p:sp>
    </p:spTree>
    <p:extLst>
      <p:ext uri="{BB962C8B-B14F-4D97-AF65-F5344CB8AC3E}">
        <p14:creationId xmlns:p14="http://schemas.microsoft.com/office/powerpoint/2010/main" val="2131620802"/>
      </p:ext>
    </p:extLst>
  </p:cSld>
  <p:clrMapOvr>
    <a:masterClrMapping/>
  </p:clrMapOvr>
  <p:transition spd="slow">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6306850-9CFA-CA30-D7C1-D4DC84300955}"/>
              </a:ext>
            </a:extLst>
          </p:cNvPr>
          <p:cNvSpPr/>
          <p:nvPr/>
        </p:nvSpPr>
        <p:spPr>
          <a:xfrm>
            <a:off x="281354" y="1719237"/>
            <a:ext cx="10787888" cy="4531335"/>
          </a:xfrm>
          <a:prstGeom prst="rect">
            <a:avLst/>
          </a:prstGeom>
          <a:gradFill flip="none" rotWithShape="1">
            <a:gsLst>
              <a:gs pos="0">
                <a:schemeClr val="accent1">
                  <a:lumMod val="5000"/>
                  <a:lumOff val="95000"/>
                  <a:alpha val="0"/>
                </a:schemeClr>
              </a:gs>
              <a:gs pos="76000">
                <a:srgbClr val="6988C0">
                  <a:alpha val="17831"/>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4F9802A9-4CFE-8B65-265A-DE13799A434F}"/>
              </a:ext>
            </a:extLst>
          </p:cNvPr>
          <p:cNvSpPr>
            <a:spLocks noGrp="1"/>
          </p:cNvSpPr>
          <p:nvPr>
            <p:ph type="sldNum" sz="quarter" idx="7"/>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srgbClr val="232762"/>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7</a:t>
            </a:fld>
            <a:endParaRPr kumimoji="0" lang="en-NZ" sz="1067" b="1" i="0" u="none" strike="noStrike" kern="0" cap="none" spc="0" normalizeH="0" baseline="0" noProof="0" dirty="0">
              <a:ln>
                <a:noFill/>
              </a:ln>
              <a:solidFill>
                <a:srgbClr val="232762"/>
              </a:solidFill>
              <a:effectLst/>
              <a:uLnTx/>
              <a:uFillTx/>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C2C28AA6-46C0-6FB2-4F80-B84A91325D0A}"/>
              </a:ext>
            </a:extLst>
          </p:cNvPr>
          <p:cNvSpPr>
            <a:spLocks noGrp="1"/>
          </p:cNvSpPr>
          <p:nvPr>
            <p:ph type="title"/>
          </p:nvPr>
        </p:nvSpPr>
        <p:spPr/>
        <p:txBody>
          <a:bodyPr>
            <a:noAutofit/>
          </a:bodyPr>
          <a:lstStyle/>
          <a:p>
            <a:r>
              <a:rPr lang="en-US" dirty="0"/>
              <a:t>AGREE / DISAGREE</a:t>
            </a:r>
          </a:p>
        </p:txBody>
      </p:sp>
      <p:sp>
        <p:nvSpPr>
          <p:cNvPr id="9" name="Text Placeholder 4">
            <a:extLst>
              <a:ext uri="{FF2B5EF4-FFF2-40B4-BE49-F238E27FC236}">
                <a16:creationId xmlns:a16="http://schemas.microsoft.com/office/drawing/2014/main" id="{1122B313-405B-6A6B-4797-C9ABB9DAC7DB}"/>
              </a:ext>
            </a:extLst>
          </p:cNvPr>
          <p:cNvSpPr txBox="1">
            <a:spLocks/>
          </p:cNvSpPr>
          <p:nvPr/>
        </p:nvSpPr>
        <p:spPr>
          <a:xfrm flipH="1">
            <a:off x="498812" y="1232670"/>
            <a:ext cx="8142267" cy="486567"/>
          </a:xfrm>
          <a:prstGeom prst="rect">
            <a:avLst/>
          </a:prstGeom>
        </p:spPr>
        <p:txBody>
          <a:bodyPr/>
          <a:lstStyle>
            <a:lvl1pPr marL="0" algn="l">
              <a:defRPr sz="1800" b="1" i="0">
                <a:solidFill>
                  <a:srgbClr val="DD2484"/>
                </a:solidFill>
                <a:latin typeface="Arial" panose="020B0604020202020204" pitchFamily="34" charset="0"/>
                <a:ea typeface="+mn-ea"/>
                <a:cs typeface="Arial" panose="020B0604020202020204" pitchFamily="34" charset="0"/>
              </a:defRPr>
            </a:lvl1pPr>
            <a:lvl2pPr marL="608853">
              <a:defRPr sz="1333">
                <a:latin typeface="+mn-lt"/>
                <a:ea typeface="+mn-ea"/>
                <a:cs typeface="+mn-cs"/>
              </a:defRPr>
            </a:lvl2pPr>
            <a:lvl3pPr marL="1217707">
              <a:defRPr sz="1333">
                <a:latin typeface="+mn-lt"/>
                <a:ea typeface="+mn-ea"/>
                <a:cs typeface="+mn-cs"/>
              </a:defRPr>
            </a:lvl3pPr>
            <a:lvl4pPr marL="1826560">
              <a:defRPr sz="1333">
                <a:latin typeface="+mn-lt"/>
                <a:ea typeface="+mn-ea"/>
                <a:cs typeface="+mn-cs"/>
              </a:defRPr>
            </a:lvl4pPr>
            <a:lvl5pPr marL="2435412">
              <a:defRPr sz="1333">
                <a:latin typeface="+mn-lt"/>
                <a:ea typeface="+mn-ea"/>
                <a:cs typeface="+mn-cs"/>
              </a:defRPr>
            </a:lvl5pPr>
            <a:lvl6pPr marL="3044267">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srgbClr val="2D4696"/>
                </a:solidFill>
                <a:effectLst/>
                <a:uLnTx/>
                <a:uFillTx/>
                <a:latin typeface="Arial" panose="020B0604020202020204" pitchFamily="34" charset="0"/>
                <a:ea typeface="Calibri" panose="020F0502020204030204" pitchFamily="34" charset="0"/>
                <a:cs typeface="Arial" panose="020B0604020202020204" pitchFamily="34" charset="0"/>
              </a:rPr>
              <a:t>To what extent, if at all, do you agree or disagree with the following statements:</a:t>
            </a:r>
            <a:endParaRPr kumimoji="0" lang="en-US" sz="1600" b="1" i="0" u="none" strike="noStrike" kern="0" cap="none" spc="0" normalizeH="0" baseline="0" noProof="0" dirty="0">
              <a:ln>
                <a:noFill/>
              </a:ln>
              <a:solidFill>
                <a:srgbClr val="2D4696"/>
              </a:solidFill>
              <a:effectLst/>
              <a:uLnTx/>
              <a:uFillTx/>
              <a:latin typeface="Arial" panose="020B0604020202020204" pitchFamily="34" charset="0"/>
              <a:ea typeface="+mn-ea"/>
              <a:cs typeface="Arial" panose="020B0604020202020204" pitchFamily="34" charset="0"/>
            </a:endParaRPr>
          </a:p>
        </p:txBody>
      </p:sp>
      <p:graphicFrame>
        <p:nvGraphicFramePr>
          <p:cNvPr id="5" name="Chart 4">
            <a:extLst>
              <a:ext uri="{FF2B5EF4-FFF2-40B4-BE49-F238E27FC236}">
                <a16:creationId xmlns:a16="http://schemas.microsoft.com/office/drawing/2014/main" id="{460B03C6-D01E-E52B-286E-32FF18A84C7A}"/>
              </a:ext>
            </a:extLst>
          </p:cNvPr>
          <p:cNvGraphicFramePr/>
          <p:nvPr/>
        </p:nvGraphicFramePr>
        <p:xfrm>
          <a:off x="720436" y="1842307"/>
          <a:ext cx="10532889" cy="429602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9">
            <a:extLst>
              <a:ext uri="{FF2B5EF4-FFF2-40B4-BE49-F238E27FC236}">
                <a16:creationId xmlns:a16="http://schemas.microsoft.com/office/drawing/2014/main" id="{7DA924B2-AD89-A6AC-8281-20539C59095A}"/>
              </a:ext>
            </a:extLst>
          </p:cNvPr>
          <p:cNvGraphicFramePr>
            <a:graphicFrameLocks noGrp="1"/>
          </p:cNvGraphicFramePr>
          <p:nvPr/>
        </p:nvGraphicFramePr>
        <p:xfrm>
          <a:off x="7375074" y="1982603"/>
          <a:ext cx="448776" cy="3710830"/>
        </p:xfrm>
        <a:graphic>
          <a:graphicData uri="http://schemas.openxmlformats.org/drawingml/2006/table">
            <a:tbl>
              <a:tblPr firstRow="1" bandRow="1">
                <a:tableStyleId>{5C22544A-7EE6-4342-B048-85BDC9FD1C3A}</a:tableStyleId>
              </a:tblPr>
              <a:tblGrid>
                <a:gridCol w="448776">
                  <a:extLst>
                    <a:ext uri="{9D8B030D-6E8A-4147-A177-3AD203B41FA5}">
                      <a16:colId xmlns:a16="http://schemas.microsoft.com/office/drawing/2014/main" val="1896558154"/>
                    </a:ext>
                  </a:extLst>
                </a:gridCol>
              </a:tblGrid>
              <a:tr h="742166">
                <a:tc>
                  <a:txBody>
                    <a:bodyPr/>
                    <a:lstStyle/>
                    <a:p>
                      <a:pPr algn="ctr" fontAlgn="b"/>
                      <a:r>
                        <a:rPr lang="en-GB" sz="1200" b="1" i="0" u="none" strike="noStrike" dirty="0">
                          <a:solidFill>
                            <a:srgbClr val="2D4696"/>
                          </a:solidFill>
                          <a:effectLst/>
                          <a:latin typeface="Arial" panose="020B0604020202020204" pitchFamily="34" charset="0"/>
                          <a:cs typeface="Arial" panose="020B0604020202020204" pitchFamily="34" charset="0"/>
                        </a:rPr>
                        <a:t>68</a:t>
                      </a:r>
                    </a:p>
                  </a:txBody>
                  <a:tcPr marL="6350" marR="6350" marT="635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9195775"/>
                  </a:ext>
                </a:extLst>
              </a:tr>
              <a:tr h="742166">
                <a:tc>
                  <a:txBody>
                    <a:bodyPr/>
                    <a:lstStyle/>
                    <a:p>
                      <a:pPr algn="ctr" fontAlgn="b"/>
                      <a:r>
                        <a:rPr lang="en-GB" sz="1200" b="1" i="0" u="none" strike="noStrike" dirty="0">
                          <a:solidFill>
                            <a:srgbClr val="2D4696"/>
                          </a:solidFill>
                          <a:effectLst/>
                          <a:latin typeface="Arial" panose="020B0604020202020204" pitchFamily="34" charset="0"/>
                          <a:cs typeface="Arial" panose="020B0604020202020204" pitchFamily="34" charset="0"/>
                        </a:rPr>
                        <a:t>62</a:t>
                      </a:r>
                    </a:p>
                  </a:txBody>
                  <a:tcPr marL="6350" marR="6350" marT="6350" marB="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64514328"/>
                  </a:ext>
                </a:extLst>
              </a:tr>
              <a:tr h="742166">
                <a:tc>
                  <a:txBody>
                    <a:bodyPr/>
                    <a:lstStyle/>
                    <a:p>
                      <a:pPr algn="ctr" fontAlgn="b"/>
                      <a:r>
                        <a:rPr lang="en-GB" sz="1200" b="1" i="0" u="none" strike="noStrike" dirty="0">
                          <a:solidFill>
                            <a:srgbClr val="2D4696"/>
                          </a:solidFill>
                          <a:effectLst/>
                          <a:latin typeface="Arial" panose="020B0604020202020204" pitchFamily="34" charset="0"/>
                          <a:cs typeface="Arial" panose="020B0604020202020204" pitchFamily="34" charset="0"/>
                        </a:rPr>
                        <a:t>51</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3181716"/>
                  </a:ext>
                </a:extLst>
              </a:tr>
              <a:tr h="742166">
                <a:tc>
                  <a:txBody>
                    <a:bodyPr/>
                    <a:lstStyle/>
                    <a:p>
                      <a:pPr algn="ctr" fontAlgn="b"/>
                      <a:r>
                        <a:rPr lang="en-GB" sz="1200" b="1" i="0" u="none" strike="noStrike" dirty="0">
                          <a:solidFill>
                            <a:srgbClr val="2D4696"/>
                          </a:solidFill>
                          <a:effectLst/>
                          <a:latin typeface="Arial" panose="020B0604020202020204" pitchFamily="34" charset="0"/>
                          <a:cs typeface="Arial" panose="020B0604020202020204" pitchFamily="34" charset="0"/>
                        </a:rPr>
                        <a:t>34</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807583045"/>
                  </a:ext>
                </a:extLst>
              </a:tr>
              <a:tr h="742166">
                <a:tc>
                  <a:txBody>
                    <a:bodyPr/>
                    <a:lstStyle/>
                    <a:p>
                      <a:pPr algn="ctr" fontAlgn="b"/>
                      <a:r>
                        <a:rPr lang="en-GB" sz="1200" b="1" i="0" u="none" strike="noStrike" dirty="0">
                          <a:solidFill>
                            <a:srgbClr val="2D4696"/>
                          </a:solidFill>
                          <a:effectLst/>
                          <a:latin typeface="Arial" panose="020B0604020202020204" pitchFamily="34" charset="0"/>
                          <a:cs typeface="Arial" panose="020B0604020202020204" pitchFamily="34" charset="0"/>
                        </a:rPr>
                        <a:t>30</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77914696"/>
                  </a:ext>
                </a:extLst>
              </a:tr>
            </a:tbl>
          </a:graphicData>
        </a:graphic>
      </p:graphicFrame>
      <p:pic>
        <p:nvPicPr>
          <p:cNvPr id="8" name="Graphic 7">
            <a:extLst>
              <a:ext uri="{FF2B5EF4-FFF2-40B4-BE49-F238E27FC236}">
                <a16:creationId xmlns:a16="http://schemas.microsoft.com/office/drawing/2014/main" id="{33B390B0-BBB3-6C00-4CDE-C51A3738630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049350" y="1972207"/>
            <a:ext cx="712474" cy="712474"/>
          </a:xfrm>
          <a:prstGeom prst="rect">
            <a:avLst/>
          </a:prstGeom>
        </p:spPr>
      </p:pic>
      <p:sp>
        <p:nvSpPr>
          <p:cNvPr id="10" name="TextBox 9">
            <a:extLst>
              <a:ext uri="{FF2B5EF4-FFF2-40B4-BE49-F238E27FC236}">
                <a16:creationId xmlns:a16="http://schemas.microsoft.com/office/drawing/2014/main" id="{E16CF05C-6B41-DDA8-3A77-D0CBF0546B5B}"/>
              </a:ext>
            </a:extLst>
          </p:cNvPr>
          <p:cNvSpPr txBox="1"/>
          <p:nvPr/>
        </p:nvSpPr>
        <p:spPr>
          <a:xfrm rot="16200000">
            <a:off x="10297933" y="3558453"/>
            <a:ext cx="2235200" cy="369332"/>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2D4696"/>
                </a:solidFill>
                <a:effectLst/>
                <a:uLnTx/>
                <a:uFillTx/>
                <a:latin typeface="Arial Black" panose="020B0604020202020204" pitchFamily="34" charset="0"/>
                <a:cs typeface="Arial Black" panose="020B0604020202020204" pitchFamily="34" charset="0"/>
              </a:rPr>
              <a:t>DUTY OF CARE</a:t>
            </a:r>
          </a:p>
        </p:txBody>
      </p:sp>
    </p:spTree>
    <p:extLst>
      <p:ext uri="{BB962C8B-B14F-4D97-AF65-F5344CB8AC3E}">
        <p14:creationId xmlns:p14="http://schemas.microsoft.com/office/powerpoint/2010/main" val="3768548471"/>
      </p:ext>
    </p:extLst>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1824BE-5B10-3D37-E9AD-E7A63290835D}"/>
              </a:ext>
            </a:extLst>
          </p:cNvPr>
          <p:cNvSpPr>
            <a:spLocks noGrp="1"/>
          </p:cNvSpPr>
          <p:nvPr>
            <p:ph type="sldNum" sz="quarter" idx="7"/>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srgbClr val="232762"/>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8</a:t>
            </a:fld>
            <a:endParaRPr kumimoji="0" lang="en-NZ" sz="1067" b="1" i="0" u="none" strike="noStrike" kern="0" cap="none" spc="0" normalizeH="0" baseline="0" noProof="0" dirty="0">
              <a:ln>
                <a:noFill/>
              </a:ln>
              <a:solidFill>
                <a:srgbClr val="232762"/>
              </a:solidFill>
              <a:effectLst/>
              <a:uLnTx/>
              <a:uFillTx/>
              <a:latin typeface="Arial" panose="020B0604020202020204" pitchFamily="34" charset="0"/>
              <a:cs typeface="Arial" panose="020B0604020202020204" pitchFamily="34" charset="0"/>
            </a:endParaRPr>
          </a:p>
        </p:txBody>
      </p:sp>
      <p:pic>
        <p:nvPicPr>
          <p:cNvPr id="26" name="Picture Placeholder 25">
            <a:extLst>
              <a:ext uri="{FF2B5EF4-FFF2-40B4-BE49-F238E27FC236}">
                <a16:creationId xmlns:a16="http://schemas.microsoft.com/office/drawing/2014/main" id="{1BE8A870-14F9-C802-1E6C-B39B4A852609}"/>
              </a:ext>
            </a:extLst>
          </p:cNvPr>
          <p:cNvPicPr>
            <a:picLocks noGrp="1" noChangeAspect="1"/>
          </p:cNvPicPr>
          <p:nvPr>
            <p:ph type="pic" sz="quarter" idx="14"/>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l="30165" r="30165"/>
          <a:stretch/>
        </p:blipFill>
        <p:spPr/>
      </p:pic>
      <p:sp>
        <p:nvSpPr>
          <p:cNvPr id="4" name="Title 3">
            <a:extLst>
              <a:ext uri="{FF2B5EF4-FFF2-40B4-BE49-F238E27FC236}">
                <a16:creationId xmlns:a16="http://schemas.microsoft.com/office/drawing/2014/main" id="{E0E88457-0476-FCCD-C32F-F4B4FAF8CCCE}"/>
              </a:ext>
            </a:extLst>
          </p:cNvPr>
          <p:cNvSpPr>
            <a:spLocks noGrp="1"/>
          </p:cNvSpPr>
          <p:nvPr>
            <p:ph type="title"/>
          </p:nvPr>
        </p:nvSpPr>
        <p:spPr/>
        <p:txBody>
          <a:bodyPr>
            <a:noAutofit/>
          </a:bodyPr>
          <a:lstStyle/>
          <a:p>
            <a:r>
              <a:rPr lang="en-US" dirty="0"/>
              <a:t>NEXT YEAR’S PERCEIVED RISK LEVEL</a:t>
            </a:r>
          </a:p>
        </p:txBody>
      </p:sp>
      <p:sp>
        <p:nvSpPr>
          <p:cNvPr id="5" name="Text Placeholder 4">
            <a:extLst>
              <a:ext uri="{FF2B5EF4-FFF2-40B4-BE49-F238E27FC236}">
                <a16:creationId xmlns:a16="http://schemas.microsoft.com/office/drawing/2014/main" id="{BFF0517C-B47C-9B19-E2BF-E250B2A4293F}"/>
              </a:ext>
            </a:extLst>
          </p:cNvPr>
          <p:cNvSpPr>
            <a:spLocks noGrp="1"/>
          </p:cNvSpPr>
          <p:nvPr>
            <p:ph type="body" sz="quarter" idx="11"/>
          </p:nvPr>
        </p:nvSpPr>
        <p:spPr>
          <a:xfrm>
            <a:off x="3371851" y="1663912"/>
            <a:ext cx="8382092" cy="758471"/>
          </a:xfrm>
        </p:spPr>
        <p:txBody>
          <a:bodyPr>
            <a:normAutofit fontScale="70000" lnSpcReduction="20000"/>
          </a:bodyPr>
          <a:lstStyle/>
          <a:p>
            <a:r>
              <a:rPr lang="en-GB" sz="1600" dirty="0">
                <a:effectLst/>
                <a:ea typeface="Calibri" panose="020F0502020204030204" pitchFamily="34" charset="0"/>
              </a:rPr>
              <a:t>Thinking about the challenges your organisation currently faces in ensuring the health, wellbeing, and security of your </a:t>
            </a:r>
            <a:r>
              <a:rPr lang="en-GB" sz="1600" dirty="0">
                <a:effectLst/>
                <a:ea typeface="Arial" panose="020B0604020202020204" pitchFamily="34" charset="0"/>
              </a:rPr>
              <a:t>people</a:t>
            </a:r>
            <a:r>
              <a:rPr lang="en-GB" sz="1600" dirty="0">
                <a:effectLst/>
                <a:ea typeface="Calibri" panose="020F0502020204030204" pitchFamily="34" charset="0"/>
              </a:rPr>
              <a:t>: Do you expect these challenges to increase, decrease or stay about the same over the next 12 months?</a:t>
            </a:r>
            <a:endParaRPr lang="en-US" sz="1800" dirty="0"/>
          </a:p>
        </p:txBody>
      </p:sp>
      <p:grpSp>
        <p:nvGrpSpPr>
          <p:cNvPr id="131" name="Group 130">
            <a:extLst>
              <a:ext uri="{FF2B5EF4-FFF2-40B4-BE49-F238E27FC236}">
                <a16:creationId xmlns:a16="http://schemas.microsoft.com/office/drawing/2014/main" id="{AD738BBB-5E7C-1359-AEB6-F8B5DA093075}"/>
              </a:ext>
            </a:extLst>
          </p:cNvPr>
          <p:cNvGrpSpPr/>
          <p:nvPr/>
        </p:nvGrpSpPr>
        <p:grpSpPr>
          <a:xfrm>
            <a:off x="7895912" y="3641876"/>
            <a:ext cx="1683928" cy="1122618"/>
            <a:chOff x="5401608" y="2533879"/>
            <a:chExt cx="1683928" cy="1122618"/>
          </a:xfrm>
        </p:grpSpPr>
        <p:grpSp>
          <p:nvGrpSpPr>
            <p:cNvPr id="132" name="Group 131">
              <a:extLst>
                <a:ext uri="{FF2B5EF4-FFF2-40B4-BE49-F238E27FC236}">
                  <a16:creationId xmlns:a16="http://schemas.microsoft.com/office/drawing/2014/main" id="{9FC45C50-C544-5E93-7085-2004C3D83167}"/>
                </a:ext>
              </a:extLst>
            </p:cNvPr>
            <p:cNvGrpSpPr/>
            <p:nvPr/>
          </p:nvGrpSpPr>
          <p:grpSpPr>
            <a:xfrm>
              <a:off x="5993528" y="2855429"/>
              <a:ext cx="495524" cy="495524"/>
              <a:chOff x="5979121" y="3139764"/>
              <a:chExt cx="495524" cy="495524"/>
            </a:xfrm>
          </p:grpSpPr>
          <p:sp>
            <p:nvSpPr>
              <p:cNvPr id="134" name="Oval 133">
                <a:extLst>
                  <a:ext uri="{FF2B5EF4-FFF2-40B4-BE49-F238E27FC236}">
                    <a16:creationId xmlns:a16="http://schemas.microsoft.com/office/drawing/2014/main" id="{EA45EDC5-A44B-4B59-73C0-CE2C6325AE9E}"/>
                  </a:ext>
                </a:extLst>
              </p:cNvPr>
              <p:cNvSpPr/>
              <p:nvPr/>
            </p:nvSpPr>
            <p:spPr>
              <a:xfrm>
                <a:off x="5979121" y="3139764"/>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35" name="Picture 4" descr="America - Free maps and location icons">
                <a:extLst>
                  <a:ext uri="{FF2B5EF4-FFF2-40B4-BE49-F238E27FC236}">
                    <a16:creationId xmlns:a16="http://schemas.microsoft.com/office/drawing/2014/main" id="{811D7D48-17B4-F699-CEC4-7DF85D2C72B2}"/>
                  </a:ext>
                </a:extLst>
              </p:cNvPr>
              <p:cNvPicPr>
                <a:picLocks noChangeAspect="1" noChangeArrowheads="1"/>
              </p:cNvPicPr>
              <p:nvPr/>
            </p:nvPicPr>
            <p:blipFill>
              <a:blip r:embed="rId4" cstate="print">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6041062" y="3201705"/>
                <a:ext cx="371643" cy="371643"/>
              </a:xfrm>
              <a:prstGeom prst="rect">
                <a:avLst/>
              </a:prstGeom>
              <a:noFill/>
              <a:ln>
                <a:noFill/>
              </a:ln>
              <a:extLst>
                <a:ext uri="{909E8E84-426E-40DD-AFC4-6F175D3DCCD1}">
                  <a14:hiddenFill xmlns:a14="http://schemas.microsoft.com/office/drawing/2010/main">
                    <a:solidFill>
                      <a:srgbClr val="FFFFFF"/>
                    </a:solidFill>
                  </a14:hiddenFill>
                </a:ext>
              </a:extLst>
            </p:spPr>
          </p:pic>
        </p:grpSp>
        <p:graphicFrame>
          <p:nvGraphicFramePr>
            <p:cNvPr id="133" name="Chart 132">
              <a:extLst>
                <a:ext uri="{FF2B5EF4-FFF2-40B4-BE49-F238E27FC236}">
                  <a16:creationId xmlns:a16="http://schemas.microsoft.com/office/drawing/2014/main" id="{EAAE6C62-A9F5-7A82-74B5-95DCCE622409}"/>
                </a:ext>
              </a:extLst>
            </p:cNvPr>
            <p:cNvGraphicFramePr/>
            <p:nvPr/>
          </p:nvGraphicFramePr>
          <p:xfrm>
            <a:off x="5401608" y="2533879"/>
            <a:ext cx="1683928" cy="1122618"/>
          </p:xfrm>
          <a:graphic>
            <a:graphicData uri="http://schemas.openxmlformats.org/drawingml/2006/chart">
              <c:chart xmlns:c="http://schemas.openxmlformats.org/drawingml/2006/chart" xmlns:r="http://schemas.openxmlformats.org/officeDocument/2006/relationships" r:id="rId6"/>
            </a:graphicData>
          </a:graphic>
        </p:graphicFrame>
      </p:grpSp>
      <p:sp>
        <p:nvSpPr>
          <p:cNvPr id="136" name="TextBox 135">
            <a:extLst>
              <a:ext uri="{FF2B5EF4-FFF2-40B4-BE49-F238E27FC236}">
                <a16:creationId xmlns:a16="http://schemas.microsoft.com/office/drawing/2014/main" id="{6B34FB3A-A8A2-838A-E75F-27AEB19EED88}"/>
              </a:ext>
            </a:extLst>
          </p:cNvPr>
          <p:cNvSpPr txBox="1"/>
          <p:nvPr/>
        </p:nvSpPr>
        <p:spPr>
          <a:xfrm>
            <a:off x="9218141" y="3779001"/>
            <a:ext cx="1013690"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Americas</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71</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232762"/>
                </a:solidFill>
                <a:effectLst/>
                <a:uLnTx/>
                <a:uFillTx/>
                <a:latin typeface="Arial Black" panose="020B0604020202020204" pitchFamily="34" charset="0"/>
                <a:cs typeface="Arial Black" panose="020B0604020202020204" pitchFamily="34" charset="0"/>
              </a:rPr>
              <a:t>27</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6988C0"/>
                </a:solidFill>
                <a:effectLst/>
                <a:uLnTx/>
                <a:uFillTx/>
                <a:latin typeface="Arial Black" panose="020B0604020202020204" pitchFamily="34" charset="0"/>
                <a:cs typeface="Arial Black" panose="020B0604020202020204" pitchFamily="34" charset="0"/>
              </a:rPr>
              <a:t>3</a:t>
            </a:r>
          </a:p>
        </p:txBody>
      </p:sp>
      <p:grpSp>
        <p:nvGrpSpPr>
          <p:cNvPr id="137" name="Group 136">
            <a:extLst>
              <a:ext uri="{FF2B5EF4-FFF2-40B4-BE49-F238E27FC236}">
                <a16:creationId xmlns:a16="http://schemas.microsoft.com/office/drawing/2014/main" id="{A1BCCBC6-9764-1768-E391-E85B6A327C56}"/>
              </a:ext>
            </a:extLst>
          </p:cNvPr>
          <p:cNvGrpSpPr/>
          <p:nvPr/>
        </p:nvGrpSpPr>
        <p:grpSpPr>
          <a:xfrm>
            <a:off x="9610812" y="3646776"/>
            <a:ext cx="2261549" cy="1122618"/>
            <a:chOff x="6811706" y="2636185"/>
            <a:chExt cx="2261549" cy="1122618"/>
          </a:xfrm>
        </p:grpSpPr>
        <p:sp>
          <p:nvSpPr>
            <p:cNvPr id="138" name="TextBox 137">
              <a:extLst>
                <a:ext uri="{FF2B5EF4-FFF2-40B4-BE49-F238E27FC236}">
                  <a16:creationId xmlns:a16="http://schemas.microsoft.com/office/drawing/2014/main" id="{DCC14E71-9CF4-B367-998F-BB625082D3B0}"/>
                </a:ext>
              </a:extLst>
            </p:cNvPr>
            <p:cNvSpPr txBox="1"/>
            <p:nvPr/>
          </p:nvSpPr>
          <p:spPr>
            <a:xfrm>
              <a:off x="8113366" y="2785668"/>
              <a:ext cx="959889"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Middle East</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62</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232762"/>
                  </a:solidFill>
                  <a:effectLst/>
                  <a:uLnTx/>
                  <a:uFillTx/>
                  <a:latin typeface="Arial Black" panose="020B0604020202020204" pitchFamily="34" charset="0"/>
                  <a:cs typeface="Arial Black" panose="020B0604020202020204" pitchFamily="34" charset="0"/>
                </a:rPr>
                <a:t>20</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6988C0"/>
                  </a:solidFill>
                  <a:effectLst/>
                  <a:uLnTx/>
                  <a:uFillTx/>
                  <a:latin typeface="Arial Black" panose="020B0604020202020204" pitchFamily="34" charset="0"/>
                  <a:cs typeface="Arial Black" panose="020B0604020202020204" pitchFamily="34" charset="0"/>
                </a:rPr>
                <a:t>18</a:t>
              </a:r>
            </a:p>
          </p:txBody>
        </p:sp>
        <p:grpSp>
          <p:nvGrpSpPr>
            <p:cNvPr id="139" name="Group 138">
              <a:extLst>
                <a:ext uri="{FF2B5EF4-FFF2-40B4-BE49-F238E27FC236}">
                  <a16:creationId xmlns:a16="http://schemas.microsoft.com/office/drawing/2014/main" id="{3E759DEF-CD82-5601-3AC6-0354E52295B9}"/>
                </a:ext>
              </a:extLst>
            </p:cNvPr>
            <p:cNvGrpSpPr/>
            <p:nvPr/>
          </p:nvGrpSpPr>
          <p:grpSpPr>
            <a:xfrm>
              <a:off x="6811706" y="2636185"/>
              <a:ext cx="1683928" cy="1122618"/>
              <a:chOff x="5445411" y="3782524"/>
              <a:chExt cx="1683928" cy="1122618"/>
            </a:xfrm>
          </p:grpSpPr>
          <p:graphicFrame>
            <p:nvGraphicFramePr>
              <p:cNvPr id="140" name="Chart 139">
                <a:extLst>
                  <a:ext uri="{FF2B5EF4-FFF2-40B4-BE49-F238E27FC236}">
                    <a16:creationId xmlns:a16="http://schemas.microsoft.com/office/drawing/2014/main" id="{282F189A-D230-4B62-637E-19FDD7B447DC}"/>
                  </a:ext>
                </a:extLst>
              </p:cNvPr>
              <p:cNvGraphicFramePr/>
              <p:nvPr/>
            </p:nvGraphicFramePr>
            <p:xfrm>
              <a:off x="5445411" y="3782524"/>
              <a:ext cx="1683928" cy="1122618"/>
            </p:xfrm>
            <a:graphic>
              <a:graphicData uri="http://schemas.openxmlformats.org/drawingml/2006/chart">
                <c:chart xmlns:c="http://schemas.openxmlformats.org/drawingml/2006/chart" xmlns:r="http://schemas.openxmlformats.org/officeDocument/2006/relationships" r:id="rId7"/>
              </a:graphicData>
            </a:graphic>
          </p:graphicFrame>
          <p:grpSp>
            <p:nvGrpSpPr>
              <p:cNvPr id="141" name="Group 140">
                <a:extLst>
                  <a:ext uri="{FF2B5EF4-FFF2-40B4-BE49-F238E27FC236}">
                    <a16:creationId xmlns:a16="http://schemas.microsoft.com/office/drawing/2014/main" id="{1B0A6219-493F-A5EF-F3E6-DC8F41C914B9}"/>
                  </a:ext>
                </a:extLst>
              </p:cNvPr>
              <p:cNvGrpSpPr/>
              <p:nvPr/>
            </p:nvGrpSpPr>
            <p:grpSpPr>
              <a:xfrm>
                <a:off x="6038000" y="4092843"/>
                <a:ext cx="495524" cy="495524"/>
                <a:chOff x="10034243" y="2423140"/>
                <a:chExt cx="495524" cy="495524"/>
              </a:xfrm>
            </p:grpSpPr>
            <p:sp>
              <p:nvSpPr>
                <p:cNvPr id="142" name="Oval 141">
                  <a:extLst>
                    <a:ext uri="{FF2B5EF4-FFF2-40B4-BE49-F238E27FC236}">
                      <a16:creationId xmlns:a16="http://schemas.microsoft.com/office/drawing/2014/main" id="{17AB357A-C816-D49C-0D11-DA93E3C3082D}"/>
                    </a:ext>
                  </a:extLst>
                </p:cNvPr>
                <p:cNvSpPr/>
                <p:nvPr/>
              </p:nvSpPr>
              <p:spPr>
                <a:xfrm>
                  <a:off x="10034243" y="2423140"/>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43" name="Picture 18" descr="Middle-East Icons - Free SVG &amp; PNG Middle-East Images - Noun Project">
                  <a:extLst>
                    <a:ext uri="{FF2B5EF4-FFF2-40B4-BE49-F238E27FC236}">
                      <a16:creationId xmlns:a16="http://schemas.microsoft.com/office/drawing/2014/main" id="{F7F4C3EB-2491-B211-B28E-CBC103409784}"/>
                    </a:ext>
                  </a:extLst>
                </p:cNvPr>
                <p:cNvPicPr>
                  <a:picLocks noChangeAspect="1" noChangeArrowheads="1"/>
                </p:cNvPicPr>
                <p:nvPr/>
              </p:nvPicPr>
              <p:blipFill>
                <a:blip r:embed="rId8" cstate="print">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0088917" y="2477814"/>
                  <a:ext cx="386178" cy="386178"/>
                </a:xfrm>
                <a:prstGeom prst="rect">
                  <a:avLst/>
                </a:prstGeom>
                <a:noFill/>
                <a:ln>
                  <a:noFill/>
                </a:ln>
                <a:extLst>
                  <a:ext uri="{909E8E84-426E-40DD-AFC4-6F175D3DCCD1}">
                    <a14:hiddenFill xmlns:a14="http://schemas.microsoft.com/office/drawing/2010/main">
                      <a:solidFill>
                        <a:srgbClr val="FFFFFF"/>
                      </a:solidFill>
                    </a14:hiddenFill>
                  </a:ext>
                </a:extLst>
              </p:spPr>
            </p:pic>
          </p:grpSp>
        </p:grpSp>
      </p:grpSp>
      <p:grpSp>
        <p:nvGrpSpPr>
          <p:cNvPr id="144" name="Group 143">
            <a:extLst>
              <a:ext uri="{FF2B5EF4-FFF2-40B4-BE49-F238E27FC236}">
                <a16:creationId xmlns:a16="http://schemas.microsoft.com/office/drawing/2014/main" id="{B7B92773-FFCD-3AF8-424E-EF8F65FBF7BE}"/>
              </a:ext>
            </a:extLst>
          </p:cNvPr>
          <p:cNvGrpSpPr/>
          <p:nvPr/>
        </p:nvGrpSpPr>
        <p:grpSpPr>
          <a:xfrm>
            <a:off x="7909444" y="2682529"/>
            <a:ext cx="2321732" cy="1122618"/>
            <a:chOff x="5107618" y="3680192"/>
            <a:chExt cx="2321732" cy="1122618"/>
          </a:xfrm>
        </p:grpSpPr>
        <p:grpSp>
          <p:nvGrpSpPr>
            <p:cNvPr id="145" name="Group 144">
              <a:extLst>
                <a:ext uri="{FF2B5EF4-FFF2-40B4-BE49-F238E27FC236}">
                  <a16:creationId xmlns:a16="http://schemas.microsoft.com/office/drawing/2014/main" id="{1B3CD5EF-243F-A761-6A41-2A75BD69C219}"/>
                </a:ext>
              </a:extLst>
            </p:cNvPr>
            <p:cNvGrpSpPr/>
            <p:nvPr/>
          </p:nvGrpSpPr>
          <p:grpSpPr>
            <a:xfrm>
              <a:off x="5107618" y="3680192"/>
              <a:ext cx="1683928" cy="1122618"/>
              <a:chOff x="5401341" y="1677020"/>
              <a:chExt cx="1683928" cy="1122618"/>
            </a:xfrm>
          </p:grpSpPr>
          <p:graphicFrame>
            <p:nvGraphicFramePr>
              <p:cNvPr id="147" name="Chart 146">
                <a:extLst>
                  <a:ext uri="{FF2B5EF4-FFF2-40B4-BE49-F238E27FC236}">
                    <a16:creationId xmlns:a16="http://schemas.microsoft.com/office/drawing/2014/main" id="{AB7CACEE-FDE1-E32E-8231-8ACB3CDEA965}"/>
                  </a:ext>
                </a:extLst>
              </p:cNvPr>
              <p:cNvGraphicFramePr/>
              <p:nvPr/>
            </p:nvGraphicFramePr>
            <p:xfrm>
              <a:off x="5401341" y="1677020"/>
              <a:ext cx="1683928" cy="1122618"/>
            </p:xfrm>
            <a:graphic>
              <a:graphicData uri="http://schemas.openxmlformats.org/drawingml/2006/chart">
                <c:chart xmlns:c="http://schemas.openxmlformats.org/drawingml/2006/chart" xmlns:r="http://schemas.openxmlformats.org/officeDocument/2006/relationships" r:id="rId10"/>
              </a:graphicData>
            </a:graphic>
          </p:graphicFrame>
          <p:grpSp>
            <p:nvGrpSpPr>
              <p:cNvPr id="148" name="Group 147">
                <a:extLst>
                  <a:ext uri="{FF2B5EF4-FFF2-40B4-BE49-F238E27FC236}">
                    <a16:creationId xmlns:a16="http://schemas.microsoft.com/office/drawing/2014/main" id="{39609AFD-D745-73F7-7334-E0D11AE1CA1E}"/>
                  </a:ext>
                </a:extLst>
              </p:cNvPr>
              <p:cNvGrpSpPr/>
              <p:nvPr/>
            </p:nvGrpSpPr>
            <p:grpSpPr>
              <a:xfrm>
                <a:off x="5993528" y="1986593"/>
                <a:ext cx="495524" cy="495524"/>
                <a:chOff x="5979121" y="2423140"/>
                <a:chExt cx="495524" cy="495524"/>
              </a:xfrm>
            </p:grpSpPr>
            <p:sp>
              <p:nvSpPr>
                <p:cNvPr id="149" name="Oval 148">
                  <a:extLst>
                    <a:ext uri="{FF2B5EF4-FFF2-40B4-BE49-F238E27FC236}">
                      <a16:creationId xmlns:a16="http://schemas.microsoft.com/office/drawing/2014/main" id="{6B869932-68E4-8398-4614-19F1DDE2DCCE}"/>
                    </a:ext>
                  </a:extLst>
                </p:cNvPr>
                <p:cNvSpPr/>
                <p:nvPr/>
              </p:nvSpPr>
              <p:spPr>
                <a:xfrm>
                  <a:off x="5979121" y="2423140"/>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50" name="Picture 2" descr="Africa - Free travel icons">
                  <a:extLst>
                    <a:ext uri="{FF2B5EF4-FFF2-40B4-BE49-F238E27FC236}">
                      <a16:creationId xmlns:a16="http://schemas.microsoft.com/office/drawing/2014/main" id="{D0182E50-A0C3-5331-690C-96CE2A70AEC7}"/>
                    </a:ext>
                  </a:extLst>
                </p:cNvPr>
                <p:cNvPicPr>
                  <a:picLocks noChangeAspect="1" noChangeArrowheads="1"/>
                </p:cNvPicPr>
                <p:nvPr/>
              </p:nvPicPr>
              <p:blipFill>
                <a:blip r:embed="rId11" cstate="print">
                  <a:duotone>
                    <a:prstClr val="black"/>
                    <a:schemeClr val="bg1">
                      <a:tint val="45000"/>
                      <a:satMod val="400000"/>
                    </a:schemeClr>
                  </a:duotone>
                  <a:extLst>
                    <a:ext uri="{BEBA8EAE-BF5A-486C-A8C5-ECC9F3942E4B}">
                      <a14:imgProps xmlns:a14="http://schemas.microsoft.com/office/drawing/2010/main">
                        <a14:imgLayer r:embed="rId12">
                          <a14:imgEffect>
                            <a14:colorTemperature colorTemp="4700"/>
                          </a14:imgEffect>
                          <a14:imgEffect>
                            <a14:brightnessContrast bright="100000" contrast="-40000"/>
                          </a14:imgEffect>
                        </a14:imgLayer>
                      </a14:imgProps>
                    </a:ext>
                    <a:ext uri="{28A0092B-C50C-407E-A947-70E740481C1C}">
                      <a14:useLocalDpi xmlns:a14="http://schemas.microsoft.com/office/drawing/2010/main" val="0"/>
                    </a:ext>
                  </a:extLst>
                </a:blip>
                <a:srcRect/>
                <a:stretch>
                  <a:fillRect/>
                </a:stretch>
              </p:blipFill>
              <p:spPr bwMode="auto">
                <a:xfrm>
                  <a:off x="6089373" y="2533392"/>
                  <a:ext cx="275020" cy="275020"/>
                </a:xfrm>
                <a:prstGeom prst="rect">
                  <a:avLst/>
                </a:prstGeom>
                <a:noFill/>
                <a:ln>
                  <a:noFill/>
                </a:ln>
              </p:spPr>
            </p:pic>
          </p:grpSp>
        </p:grpSp>
        <p:sp>
          <p:nvSpPr>
            <p:cNvPr id="146" name="TextBox 145">
              <a:extLst>
                <a:ext uri="{FF2B5EF4-FFF2-40B4-BE49-F238E27FC236}">
                  <a16:creationId xmlns:a16="http://schemas.microsoft.com/office/drawing/2014/main" id="{67D9FB1A-2F39-13BE-DAA6-D9D49833237D}"/>
                </a:ext>
              </a:extLst>
            </p:cNvPr>
            <p:cNvSpPr txBox="1"/>
            <p:nvPr/>
          </p:nvSpPr>
          <p:spPr>
            <a:xfrm>
              <a:off x="6415660" y="3781209"/>
              <a:ext cx="1013690"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Africa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52</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232762"/>
                  </a:solidFill>
                  <a:effectLst/>
                  <a:uLnTx/>
                  <a:uFillTx/>
                  <a:latin typeface="Arial Black" panose="020B0604020202020204" pitchFamily="34" charset="0"/>
                  <a:cs typeface="Arial Black" panose="020B0604020202020204" pitchFamily="34" charset="0"/>
                </a:rPr>
                <a:t>27</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6988C0"/>
                  </a:solidFill>
                  <a:effectLst/>
                  <a:uLnTx/>
                  <a:uFillTx/>
                  <a:latin typeface="Arial Black" panose="020B0604020202020204" pitchFamily="34" charset="0"/>
                  <a:cs typeface="Arial Black" panose="020B0604020202020204" pitchFamily="34" charset="0"/>
                </a:rPr>
                <a:t>18</a:t>
              </a:r>
            </a:p>
          </p:txBody>
        </p:sp>
      </p:grpSp>
      <p:grpSp>
        <p:nvGrpSpPr>
          <p:cNvPr id="151" name="Group 150">
            <a:extLst>
              <a:ext uri="{FF2B5EF4-FFF2-40B4-BE49-F238E27FC236}">
                <a16:creationId xmlns:a16="http://schemas.microsoft.com/office/drawing/2014/main" id="{5DC9DADF-9DB8-38D0-EADD-A71C61B9C318}"/>
              </a:ext>
            </a:extLst>
          </p:cNvPr>
          <p:cNvGrpSpPr/>
          <p:nvPr/>
        </p:nvGrpSpPr>
        <p:grpSpPr>
          <a:xfrm>
            <a:off x="7926696" y="4629699"/>
            <a:ext cx="2294969" cy="1122618"/>
            <a:chOff x="6832172" y="2661314"/>
            <a:chExt cx="2294969" cy="1122618"/>
          </a:xfrm>
        </p:grpSpPr>
        <p:grpSp>
          <p:nvGrpSpPr>
            <p:cNvPr id="152" name="Group 151">
              <a:extLst>
                <a:ext uri="{FF2B5EF4-FFF2-40B4-BE49-F238E27FC236}">
                  <a16:creationId xmlns:a16="http://schemas.microsoft.com/office/drawing/2014/main" id="{B269B5D1-1BD5-FFBE-05F4-1DD002BB9AF0}"/>
                </a:ext>
              </a:extLst>
            </p:cNvPr>
            <p:cNvGrpSpPr/>
            <p:nvPr/>
          </p:nvGrpSpPr>
          <p:grpSpPr>
            <a:xfrm>
              <a:off x="6832172" y="2661314"/>
              <a:ext cx="1683928" cy="1122618"/>
              <a:chOff x="6370032" y="4058686"/>
              <a:chExt cx="1683928" cy="1122618"/>
            </a:xfrm>
          </p:grpSpPr>
          <p:graphicFrame>
            <p:nvGraphicFramePr>
              <p:cNvPr id="154" name="Chart 153">
                <a:extLst>
                  <a:ext uri="{FF2B5EF4-FFF2-40B4-BE49-F238E27FC236}">
                    <a16:creationId xmlns:a16="http://schemas.microsoft.com/office/drawing/2014/main" id="{9DA58975-C5E8-1F95-96A0-268EA2002510}"/>
                  </a:ext>
                </a:extLst>
              </p:cNvPr>
              <p:cNvGraphicFramePr/>
              <p:nvPr/>
            </p:nvGraphicFramePr>
            <p:xfrm>
              <a:off x="6370032" y="4058686"/>
              <a:ext cx="1683928" cy="1122618"/>
            </p:xfrm>
            <a:graphic>
              <a:graphicData uri="http://schemas.openxmlformats.org/drawingml/2006/chart">
                <c:chart xmlns:c="http://schemas.openxmlformats.org/drawingml/2006/chart" xmlns:r="http://schemas.openxmlformats.org/officeDocument/2006/relationships" r:id="rId13"/>
              </a:graphicData>
            </a:graphic>
          </p:graphicFrame>
          <p:grpSp>
            <p:nvGrpSpPr>
              <p:cNvPr id="155" name="Group 154">
                <a:extLst>
                  <a:ext uri="{FF2B5EF4-FFF2-40B4-BE49-F238E27FC236}">
                    <a16:creationId xmlns:a16="http://schemas.microsoft.com/office/drawing/2014/main" id="{57644628-353B-05E2-13D4-13C0A1745987}"/>
                  </a:ext>
                </a:extLst>
              </p:cNvPr>
              <p:cNvGrpSpPr/>
              <p:nvPr/>
            </p:nvGrpSpPr>
            <p:grpSpPr>
              <a:xfrm>
                <a:off x="6964234" y="4372233"/>
                <a:ext cx="495524" cy="495524"/>
                <a:chOff x="8009232" y="2423140"/>
                <a:chExt cx="495524" cy="495524"/>
              </a:xfrm>
            </p:grpSpPr>
            <p:sp>
              <p:nvSpPr>
                <p:cNvPr id="156" name="Oval 155">
                  <a:extLst>
                    <a:ext uri="{FF2B5EF4-FFF2-40B4-BE49-F238E27FC236}">
                      <a16:creationId xmlns:a16="http://schemas.microsoft.com/office/drawing/2014/main" id="{94C4C698-7A75-9BD8-8772-BDA945EC02A7}"/>
                    </a:ext>
                  </a:extLst>
                </p:cNvPr>
                <p:cNvSpPr/>
                <p:nvPr/>
              </p:nvSpPr>
              <p:spPr>
                <a:xfrm>
                  <a:off x="8009232" y="2423140"/>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57" name="Picture 16" descr="Asia - Free maps and location icons">
                  <a:extLst>
                    <a:ext uri="{FF2B5EF4-FFF2-40B4-BE49-F238E27FC236}">
                      <a16:creationId xmlns:a16="http://schemas.microsoft.com/office/drawing/2014/main" id="{6F3F8066-C95D-A9A3-0625-97D92E4F5942}"/>
                    </a:ext>
                  </a:extLst>
                </p:cNvPr>
                <p:cNvPicPr>
                  <a:picLocks noChangeAspect="1" noChangeArrowheads="1"/>
                </p:cNvPicPr>
                <p:nvPr/>
              </p:nvPicPr>
              <p:blipFill>
                <a:blip r:embed="rId14" cstate="print">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071173" y="2485081"/>
                  <a:ext cx="371643" cy="371643"/>
                </a:xfrm>
                <a:prstGeom prst="rect">
                  <a:avLst/>
                </a:prstGeom>
                <a:noFill/>
                <a:ln>
                  <a:noFill/>
                </a:ln>
                <a:extLst>
                  <a:ext uri="{909E8E84-426E-40DD-AFC4-6F175D3DCCD1}">
                    <a14:hiddenFill xmlns:a14="http://schemas.microsoft.com/office/drawing/2010/main">
                      <a:solidFill>
                        <a:srgbClr val="FFFFFF"/>
                      </a:solidFill>
                    </a14:hiddenFill>
                  </a:ext>
                </a:extLst>
              </p:spPr>
            </p:pic>
          </p:grpSp>
        </p:grpSp>
        <p:sp>
          <p:nvSpPr>
            <p:cNvPr id="153" name="TextBox 152">
              <a:extLst>
                <a:ext uri="{FF2B5EF4-FFF2-40B4-BE49-F238E27FC236}">
                  <a16:creationId xmlns:a16="http://schemas.microsoft.com/office/drawing/2014/main" id="{594A367B-1B67-6E1D-CB57-0D2165F4710F}"/>
                </a:ext>
              </a:extLst>
            </p:cNvPr>
            <p:cNvSpPr txBox="1"/>
            <p:nvPr/>
          </p:nvSpPr>
          <p:spPr>
            <a:xfrm>
              <a:off x="8113451" y="2804867"/>
              <a:ext cx="1013690"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Asia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64</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232762"/>
                  </a:solidFill>
                  <a:effectLst/>
                  <a:uLnTx/>
                  <a:uFillTx/>
                  <a:latin typeface="Arial Black" panose="020B0604020202020204" pitchFamily="34" charset="0"/>
                  <a:cs typeface="Arial Black" panose="020B0604020202020204" pitchFamily="34" charset="0"/>
                </a:rPr>
                <a:t>29</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6988C0"/>
                  </a:solidFill>
                  <a:effectLst/>
                  <a:uLnTx/>
                  <a:uFillTx/>
                  <a:latin typeface="Arial Black" panose="020B0604020202020204" pitchFamily="34" charset="0"/>
                  <a:cs typeface="Arial Black" panose="020B0604020202020204" pitchFamily="34" charset="0"/>
                </a:rPr>
                <a:t>7</a:t>
              </a:r>
            </a:p>
          </p:txBody>
        </p:sp>
      </p:grpSp>
      <p:grpSp>
        <p:nvGrpSpPr>
          <p:cNvPr id="158" name="Group 157">
            <a:extLst>
              <a:ext uri="{FF2B5EF4-FFF2-40B4-BE49-F238E27FC236}">
                <a16:creationId xmlns:a16="http://schemas.microsoft.com/office/drawing/2014/main" id="{502E3C44-A2DF-30FF-D23E-E7E3495F42D0}"/>
              </a:ext>
            </a:extLst>
          </p:cNvPr>
          <p:cNvGrpSpPr/>
          <p:nvPr/>
        </p:nvGrpSpPr>
        <p:grpSpPr>
          <a:xfrm>
            <a:off x="9624344" y="2681375"/>
            <a:ext cx="2303258" cy="1122618"/>
            <a:chOff x="6839043" y="3645329"/>
            <a:chExt cx="2303258" cy="1122618"/>
          </a:xfrm>
        </p:grpSpPr>
        <p:grpSp>
          <p:nvGrpSpPr>
            <p:cNvPr id="159" name="Group 158">
              <a:extLst>
                <a:ext uri="{FF2B5EF4-FFF2-40B4-BE49-F238E27FC236}">
                  <a16:creationId xmlns:a16="http://schemas.microsoft.com/office/drawing/2014/main" id="{485BC856-7F91-5EAA-CF8E-177F70307B52}"/>
                </a:ext>
              </a:extLst>
            </p:cNvPr>
            <p:cNvGrpSpPr/>
            <p:nvPr/>
          </p:nvGrpSpPr>
          <p:grpSpPr>
            <a:xfrm>
              <a:off x="6839043" y="3645329"/>
              <a:ext cx="1683928" cy="1122618"/>
              <a:chOff x="6439906" y="5045780"/>
              <a:chExt cx="1683928" cy="1122618"/>
            </a:xfrm>
          </p:grpSpPr>
          <p:graphicFrame>
            <p:nvGraphicFramePr>
              <p:cNvPr id="161" name="Chart 160">
                <a:extLst>
                  <a:ext uri="{FF2B5EF4-FFF2-40B4-BE49-F238E27FC236}">
                    <a16:creationId xmlns:a16="http://schemas.microsoft.com/office/drawing/2014/main" id="{40B5424F-6931-9C2F-C2EF-71FFF15CC891}"/>
                  </a:ext>
                </a:extLst>
              </p:cNvPr>
              <p:cNvGraphicFramePr/>
              <p:nvPr/>
            </p:nvGraphicFramePr>
            <p:xfrm>
              <a:off x="6439906" y="5045780"/>
              <a:ext cx="1683928" cy="1122618"/>
            </p:xfrm>
            <a:graphic>
              <a:graphicData uri="http://schemas.openxmlformats.org/drawingml/2006/chart">
                <c:chart xmlns:c="http://schemas.openxmlformats.org/drawingml/2006/chart" xmlns:r="http://schemas.openxmlformats.org/officeDocument/2006/relationships" r:id="rId16"/>
              </a:graphicData>
            </a:graphic>
          </p:graphicFrame>
          <p:grpSp>
            <p:nvGrpSpPr>
              <p:cNvPr id="162" name="Group 161">
                <a:extLst>
                  <a:ext uri="{FF2B5EF4-FFF2-40B4-BE49-F238E27FC236}">
                    <a16:creationId xmlns:a16="http://schemas.microsoft.com/office/drawing/2014/main" id="{53E17951-1E95-2220-F950-4075AB9758B7}"/>
                  </a:ext>
                </a:extLst>
              </p:cNvPr>
              <p:cNvGrpSpPr/>
              <p:nvPr/>
            </p:nvGrpSpPr>
            <p:grpSpPr>
              <a:xfrm>
                <a:off x="7034108" y="5359327"/>
                <a:ext cx="495524" cy="495524"/>
                <a:chOff x="8009232" y="3139764"/>
                <a:chExt cx="495524" cy="495524"/>
              </a:xfrm>
            </p:grpSpPr>
            <p:sp>
              <p:nvSpPr>
                <p:cNvPr id="163" name="Oval 162">
                  <a:extLst>
                    <a:ext uri="{FF2B5EF4-FFF2-40B4-BE49-F238E27FC236}">
                      <a16:creationId xmlns:a16="http://schemas.microsoft.com/office/drawing/2014/main" id="{9FA5B809-9EE2-54CD-663E-F7B7A5BAFFC7}"/>
                    </a:ext>
                  </a:extLst>
                </p:cNvPr>
                <p:cNvSpPr/>
                <p:nvPr/>
              </p:nvSpPr>
              <p:spPr>
                <a:xfrm>
                  <a:off x="8009232" y="3139764"/>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64" name="Picture 8" descr="Europe - Free maps and location icons">
                  <a:extLst>
                    <a:ext uri="{FF2B5EF4-FFF2-40B4-BE49-F238E27FC236}">
                      <a16:creationId xmlns:a16="http://schemas.microsoft.com/office/drawing/2014/main" id="{534E2D6C-511B-AE08-7FD9-352819DE8005}"/>
                    </a:ext>
                  </a:extLst>
                </p:cNvPr>
                <p:cNvPicPr>
                  <a:picLocks noChangeAspect="1" noChangeArrowheads="1"/>
                </p:cNvPicPr>
                <p:nvPr/>
              </p:nvPicPr>
              <p:blipFill>
                <a:blip r:embed="rId17" cstate="print">
                  <a:extLst>
                    <a:ext uri="{BEBA8EAE-BF5A-486C-A8C5-ECC9F3942E4B}">
                      <a14:imgProps xmlns:a14="http://schemas.microsoft.com/office/drawing/2010/main">
                        <a14:imgLayer r:embed="rId1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119484" y="3250016"/>
                  <a:ext cx="275020" cy="275020"/>
                </a:xfrm>
                <a:prstGeom prst="rect">
                  <a:avLst/>
                </a:prstGeom>
                <a:noFill/>
                <a:ln>
                  <a:noFill/>
                </a:ln>
                <a:extLst>
                  <a:ext uri="{909E8E84-426E-40DD-AFC4-6F175D3DCCD1}">
                    <a14:hiddenFill xmlns:a14="http://schemas.microsoft.com/office/drawing/2010/main">
                      <a:solidFill>
                        <a:srgbClr val="FFFFFF"/>
                      </a:solidFill>
                    </a14:hiddenFill>
                  </a:ext>
                </a:extLst>
              </p:spPr>
            </p:pic>
          </p:grpSp>
        </p:grpSp>
        <p:sp>
          <p:nvSpPr>
            <p:cNvPr id="160" name="TextBox 159">
              <a:extLst>
                <a:ext uri="{FF2B5EF4-FFF2-40B4-BE49-F238E27FC236}">
                  <a16:creationId xmlns:a16="http://schemas.microsoft.com/office/drawing/2014/main" id="{44A75DF6-9190-9524-ADD3-D5CEB4101FAC}"/>
                </a:ext>
              </a:extLst>
            </p:cNvPr>
            <p:cNvSpPr txBox="1"/>
            <p:nvPr/>
          </p:nvSpPr>
          <p:spPr>
            <a:xfrm>
              <a:off x="8128611" y="3761364"/>
              <a:ext cx="1013690"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Europe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69</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232762"/>
                  </a:solidFill>
                  <a:effectLst/>
                  <a:uLnTx/>
                  <a:uFillTx/>
                  <a:latin typeface="Arial Black" panose="020B0604020202020204" pitchFamily="34" charset="0"/>
                  <a:cs typeface="Arial Black" panose="020B0604020202020204" pitchFamily="34" charset="0"/>
                </a:rPr>
                <a:t>26</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6988C0"/>
                  </a:solidFill>
                  <a:effectLst/>
                  <a:uLnTx/>
                  <a:uFillTx/>
                  <a:latin typeface="Arial Black" panose="020B0604020202020204" pitchFamily="34" charset="0"/>
                  <a:cs typeface="Arial Black" panose="020B0604020202020204" pitchFamily="34" charset="0"/>
                </a:rPr>
                <a:t>2</a:t>
              </a:r>
            </a:p>
          </p:txBody>
        </p:sp>
      </p:grpSp>
      <p:grpSp>
        <p:nvGrpSpPr>
          <p:cNvPr id="165" name="Group 164">
            <a:extLst>
              <a:ext uri="{FF2B5EF4-FFF2-40B4-BE49-F238E27FC236}">
                <a16:creationId xmlns:a16="http://schemas.microsoft.com/office/drawing/2014/main" id="{ABA3A492-E1B9-C433-8C7F-AE91805D9CBB}"/>
              </a:ext>
            </a:extLst>
          </p:cNvPr>
          <p:cNvGrpSpPr/>
          <p:nvPr/>
        </p:nvGrpSpPr>
        <p:grpSpPr>
          <a:xfrm>
            <a:off x="9604386" y="4644885"/>
            <a:ext cx="2323356" cy="1122618"/>
            <a:chOff x="6804036" y="4644885"/>
            <a:chExt cx="2323356" cy="1122618"/>
          </a:xfrm>
        </p:grpSpPr>
        <p:grpSp>
          <p:nvGrpSpPr>
            <p:cNvPr id="166" name="Group 165">
              <a:extLst>
                <a:ext uri="{FF2B5EF4-FFF2-40B4-BE49-F238E27FC236}">
                  <a16:creationId xmlns:a16="http://schemas.microsoft.com/office/drawing/2014/main" id="{72CD103F-ABB8-9D5B-2910-23FA590ADE32}"/>
                </a:ext>
              </a:extLst>
            </p:cNvPr>
            <p:cNvGrpSpPr/>
            <p:nvPr/>
          </p:nvGrpSpPr>
          <p:grpSpPr>
            <a:xfrm>
              <a:off x="6804036" y="4644885"/>
              <a:ext cx="1683928" cy="1122618"/>
              <a:chOff x="5069407" y="4519601"/>
              <a:chExt cx="1683928" cy="1122618"/>
            </a:xfrm>
          </p:grpSpPr>
          <p:graphicFrame>
            <p:nvGraphicFramePr>
              <p:cNvPr id="168" name="Chart 167">
                <a:extLst>
                  <a:ext uri="{FF2B5EF4-FFF2-40B4-BE49-F238E27FC236}">
                    <a16:creationId xmlns:a16="http://schemas.microsoft.com/office/drawing/2014/main" id="{A33AA902-4D4A-32F6-5894-5BEBB5044AD3}"/>
                  </a:ext>
                </a:extLst>
              </p:cNvPr>
              <p:cNvGraphicFramePr/>
              <p:nvPr/>
            </p:nvGraphicFramePr>
            <p:xfrm>
              <a:off x="5069407" y="4519601"/>
              <a:ext cx="1683928" cy="1122618"/>
            </p:xfrm>
            <a:graphic>
              <a:graphicData uri="http://schemas.openxmlformats.org/drawingml/2006/chart">
                <c:chart xmlns:c="http://schemas.openxmlformats.org/drawingml/2006/chart" xmlns:r="http://schemas.openxmlformats.org/officeDocument/2006/relationships" r:id="rId19"/>
              </a:graphicData>
            </a:graphic>
          </p:graphicFrame>
          <p:grpSp>
            <p:nvGrpSpPr>
              <p:cNvPr id="169" name="Group 168">
                <a:extLst>
                  <a:ext uri="{FF2B5EF4-FFF2-40B4-BE49-F238E27FC236}">
                    <a16:creationId xmlns:a16="http://schemas.microsoft.com/office/drawing/2014/main" id="{9242A552-2CA8-CCDC-9B73-55F12C934FF0}"/>
                  </a:ext>
                </a:extLst>
              </p:cNvPr>
              <p:cNvGrpSpPr/>
              <p:nvPr/>
            </p:nvGrpSpPr>
            <p:grpSpPr>
              <a:xfrm>
                <a:off x="5658550" y="4833148"/>
                <a:ext cx="495524" cy="495524"/>
                <a:chOff x="10034243" y="3139764"/>
                <a:chExt cx="495524" cy="495524"/>
              </a:xfrm>
            </p:grpSpPr>
            <p:sp>
              <p:nvSpPr>
                <p:cNvPr id="170" name="Oval 169">
                  <a:extLst>
                    <a:ext uri="{FF2B5EF4-FFF2-40B4-BE49-F238E27FC236}">
                      <a16:creationId xmlns:a16="http://schemas.microsoft.com/office/drawing/2014/main" id="{A39B4213-5443-ABC7-6CEF-D06CBA83BB1F}"/>
                    </a:ext>
                  </a:extLst>
                </p:cNvPr>
                <p:cNvSpPr/>
                <p:nvPr/>
              </p:nvSpPr>
              <p:spPr>
                <a:xfrm>
                  <a:off x="10034243" y="3139764"/>
                  <a:ext cx="495524" cy="495524"/>
                </a:xfrm>
                <a:prstGeom prst="ellipse">
                  <a:avLst/>
                </a:prstGeom>
                <a:solidFill>
                  <a:srgbClr val="DD248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eaLnBrk="1" fontAlgn="auto" latinLnBrk="0" hangingPunct="1">
                    <a:lnSpc>
                      <a:spcPct val="110000"/>
                    </a:lnSpc>
                    <a:spcBef>
                      <a:spcPts val="0"/>
                    </a:spcBef>
                    <a:spcAft>
                      <a:spcPts val="0"/>
                    </a:spcAft>
                    <a:buClrTx/>
                    <a:buSzTx/>
                    <a:buFontTx/>
                    <a:buNone/>
                    <a:tabLst/>
                    <a:defRPr/>
                  </a:pPr>
                  <a:endParaRPr kumimoji="0" lang="en-GB" sz="1400" b="0" i="0" u="none" strike="noStrike" kern="0" cap="none" spc="0" normalizeH="0" baseline="0" noProof="0" dirty="0">
                    <a:ln>
                      <a:noFill/>
                    </a:ln>
                    <a:solidFill>
                      <a:prstClr val="black"/>
                    </a:solidFill>
                    <a:effectLst/>
                    <a:uLnTx/>
                    <a:uFillTx/>
                    <a:latin typeface="Calibri"/>
                    <a:ea typeface="+mn-ea"/>
                    <a:cs typeface="+mn-cs"/>
                  </a:endParaRPr>
                </a:p>
              </p:txBody>
            </p:sp>
            <p:pic>
              <p:nvPicPr>
                <p:cNvPr id="171" name="Picture 20" descr="Oceania Icons - Free SVG &amp; PNG Oceania Images - Noun Project">
                  <a:extLst>
                    <a:ext uri="{FF2B5EF4-FFF2-40B4-BE49-F238E27FC236}">
                      <a16:creationId xmlns:a16="http://schemas.microsoft.com/office/drawing/2014/main" id="{9B13AC76-D8EA-7B9C-4C77-A306D4C19FC2}"/>
                    </a:ext>
                  </a:extLst>
                </p:cNvPr>
                <p:cNvPicPr>
                  <a:picLocks noChangeAspect="1" noChangeArrowheads="1"/>
                </p:cNvPicPr>
                <p:nvPr/>
              </p:nvPicPr>
              <p:blipFill>
                <a:blip r:embed="rId20" cstate="print">
                  <a:extLst>
                    <a:ext uri="{BEBA8EAE-BF5A-486C-A8C5-ECC9F3942E4B}">
                      <a14:imgProps xmlns:a14="http://schemas.microsoft.com/office/drawing/2010/main">
                        <a14:imgLayer r:embed="rId21">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10079991" y="3152930"/>
                  <a:ext cx="435921" cy="435921"/>
                </a:xfrm>
                <a:prstGeom prst="rect">
                  <a:avLst/>
                </a:prstGeom>
                <a:noFill/>
                <a:ln>
                  <a:noFill/>
                </a:ln>
                <a:extLst>
                  <a:ext uri="{909E8E84-426E-40DD-AFC4-6F175D3DCCD1}">
                    <a14:hiddenFill xmlns:a14="http://schemas.microsoft.com/office/drawing/2010/main">
                      <a:solidFill>
                        <a:srgbClr val="FFFFFF"/>
                      </a:solidFill>
                    </a14:hiddenFill>
                  </a:ext>
                </a:extLst>
              </p:spPr>
            </p:pic>
          </p:grpSp>
        </p:grpSp>
        <p:sp>
          <p:nvSpPr>
            <p:cNvPr id="167" name="TextBox 166">
              <a:extLst>
                <a:ext uri="{FF2B5EF4-FFF2-40B4-BE49-F238E27FC236}">
                  <a16:creationId xmlns:a16="http://schemas.microsoft.com/office/drawing/2014/main" id="{FC92DE04-B574-D73D-E198-0453C199A5BF}"/>
                </a:ext>
              </a:extLst>
            </p:cNvPr>
            <p:cNvSpPr txBox="1"/>
            <p:nvPr/>
          </p:nvSpPr>
          <p:spPr>
            <a:xfrm>
              <a:off x="8113702" y="4790045"/>
              <a:ext cx="1013690" cy="81560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232762"/>
                  </a:solidFill>
                  <a:effectLst/>
                  <a:uLnTx/>
                  <a:uFillTx/>
                </a:rPr>
                <a:t>Oceania</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59</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232762"/>
                  </a:solidFill>
                  <a:effectLst/>
                  <a:uLnTx/>
                  <a:uFillTx/>
                  <a:latin typeface="Arial Black" panose="020B0604020202020204" pitchFamily="34" charset="0"/>
                  <a:cs typeface="Arial Black" panose="020B0604020202020204" pitchFamily="34" charset="0"/>
                </a:rPr>
                <a:t>33</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6988C0"/>
                  </a:solidFill>
                  <a:effectLst/>
                  <a:uLnTx/>
                  <a:uFillTx/>
                  <a:latin typeface="Arial Black" panose="020B0604020202020204" pitchFamily="34" charset="0"/>
                  <a:cs typeface="Arial Black" panose="020B0604020202020204" pitchFamily="34" charset="0"/>
                </a:rPr>
                <a:t>8</a:t>
              </a:r>
            </a:p>
          </p:txBody>
        </p:sp>
      </p:grpSp>
      <p:graphicFrame>
        <p:nvGraphicFramePr>
          <p:cNvPr id="172" name="Content Placeholder 7">
            <a:extLst>
              <a:ext uri="{FF2B5EF4-FFF2-40B4-BE49-F238E27FC236}">
                <a16:creationId xmlns:a16="http://schemas.microsoft.com/office/drawing/2014/main" id="{34669F37-6C53-D08B-E76E-18E7590284AE}"/>
              </a:ext>
            </a:extLst>
          </p:cNvPr>
          <p:cNvGraphicFramePr>
            <a:graphicFrameLocks/>
          </p:cNvGraphicFramePr>
          <p:nvPr/>
        </p:nvGraphicFramePr>
        <p:xfrm>
          <a:off x="3694299" y="2198770"/>
          <a:ext cx="4343705" cy="3876675"/>
        </p:xfrm>
        <a:graphic>
          <a:graphicData uri="http://schemas.openxmlformats.org/drawingml/2006/chart">
            <c:chart xmlns:c="http://schemas.openxmlformats.org/drawingml/2006/chart" xmlns:r="http://schemas.openxmlformats.org/officeDocument/2006/relationships" r:id="rId22"/>
          </a:graphicData>
        </a:graphic>
      </p:graphicFrame>
      <p:sp>
        <p:nvSpPr>
          <p:cNvPr id="7" name="object 19">
            <a:extLst>
              <a:ext uri="{FF2B5EF4-FFF2-40B4-BE49-F238E27FC236}">
                <a16:creationId xmlns:a16="http://schemas.microsoft.com/office/drawing/2014/main" id="{61D501F4-2DAA-8DDC-D4CA-7711BF9F11F3}"/>
              </a:ext>
            </a:extLst>
          </p:cNvPr>
          <p:cNvSpPr txBox="1"/>
          <p:nvPr/>
        </p:nvSpPr>
        <p:spPr>
          <a:xfrm>
            <a:off x="599454" y="6428113"/>
            <a:ext cx="2864124" cy="145999"/>
          </a:xfrm>
          <a:prstGeom prst="rect">
            <a:avLst/>
          </a:prstGeom>
        </p:spPr>
        <p:txBody>
          <a:bodyPr vert="horz" wrap="square" lIns="0" tIns="2537" rIns="0" bIns="0" rtlCol="0">
            <a:spAutoFit/>
          </a:bodyPr>
          <a:lstStyle/>
          <a:p>
            <a:pPr marL="16913" marR="0" lvl="0" indent="0" defTabSz="914400" eaLnBrk="1" fontAlgn="auto" latinLnBrk="0" hangingPunct="1">
              <a:lnSpc>
                <a:spcPct val="100000"/>
              </a:lnSpc>
              <a:spcBef>
                <a:spcPts val="20"/>
              </a:spcBef>
              <a:spcAft>
                <a:spcPts val="0"/>
              </a:spcAft>
              <a:buClrTx/>
              <a:buSzTx/>
              <a:buFontTx/>
              <a:buNone/>
              <a:tabLst/>
              <a:defRPr/>
            </a:pPr>
            <a:r>
              <a:rPr kumimoji="0" sz="932"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WORLDWIDE</a:t>
            </a:r>
            <a:r>
              <a:rPr kumimoji="0" sz="932" b="1" i="0" u="none" strike="noStrike" kern="0" cap="none" spc="-27" normalizeH="0" baseline="0" noProof="0" dirty="0">
                <a:ln>
                  <a:noFill/>
                </a:ln>
                <a:solidFill>
                  <a:srgbClr val="FFFFFF"/>
                </a:solidFill>
                <a:effectLst/>
                <a:uLnTx/>
                <a:uFillTx/>
                <a:latin typeface="Arial" panose="020B0604020202020204" pitchFamily="34" charset="0"/>
                <a:cs typeface="Arial" panose="020B0604020202020204" pitchFamily="34" charset="0"/>
              </a:rPr>
              <a:t> </a:t>
            </a:r>
            <a:r>
              <a:rPr kumimoji="0" sz="932"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REACH.</a:t>
            </a:r>
            <a:r>
              <a:rPr kumimoji="0" sz="932" b="1" i="0" u="none" strike="noStrike" kern="0" cap="none" spc="-27" normalizeH="0" baseline="0" noProof="0" dirty="0">
                <a:ln>
                  <a:noFill/>
                </a:ln>
                <a:solidFill>
                  <a:srgbClr val="FFFFFF"/>
                </a:solidFill>
                <a:effectLst/>
                <a:uLnTx/>
                <a:uFillTx/>
                <a:latin typeface="Arial" panose="020B0604020202020204" pitchFamily="34" charset="0"/>
                <a:cs typeface="Arial" panose="020B0604020202020204" pitchFamily="34" charset="0"/>
              </a:rPr>
              <a:t> </a:t>
            </a:r>
            <a:r>
              <a:rPr kumimoji="0" sz="932"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HUMAN</a:t>
            </a:r>
            <a:r>
              <a:rPr kumimoji="0" sz="932" b="1" i="0" u="none" strike="noStrike" kern="0" cap="none" spc="-20" normalizeH="0" baseline="0" noProof="0" dirty="0">
                <a:ln>
                  <a:noFill/>
                </a:ln>
                <a:solidFill>
                  <a:srgbClr val="FFFFFF"/>
                </a:solidFill>
                <a:effectLst/>
                <a:uLnTx/>
                <a:uFillTx/>
                <a:latin typeface="Arial" panose="020B0604020202020204" pitchFamily="34" charset="0"/>
                <a:cs typeface="Arial" panose="020B0604020202020204" pitchFamily="34" charset="0"/>
              </a:rPr>
              <a:t> </a:t>
            </a:r>
            <a:r>
              <a:rPr kumimoji="0" sz="932" b="1" i="0" u="none" strike="noStrike" kern="0" cap="none" spc="-13" normalizeH="0" baseline="0" noProof="0" dirty="0">
                <a:ln>
                  <a:noFill/>
                </a:ln>
                <a:solidFill>
                  <a:srgbClr val="FFFFFF"/>
                </a:solidFill>
                <a:effectLst/>
                <a:uLnTx/>
                <a:uFillTx/>
                <a:latin typeface="Arial" panose="020B0604020202020204" pitchFamily="34" charset="0"/>
                <a:cs typeface="Arial" panose="020B0604020202020204" pitchFamily="34" charset="0"/>
              </a:rPr>
              <a:t>TOUCH.</a:t>
            </a:r>
            <a:endParaRPr kumimoji="0" sz="932"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pic>
        <p:nvPicPr>
          <p:cNvPr id="3" name="Picture 2" descr="A picture containing drawing&#10;&#10;Description automatically generated">
            <a:extLst>
              <a:ext uri="{FF2B5EF4-FFF2-40B4-BE49-F238E27FC236}">
                <a16:creationId xmlns:a16="http://schemas.microsoft.com/office/drawing/2014/main" id="{1CC2FB03-E59F-0F45-2F7D-A83A39022252}"/>
              </a:ext>
            </a:extLst>
          </p:cNvPr>
          <p:cNvPicPr>
            <a:picLocks noChangeAspect="1"/>
          </p:cNvPicPr>
          <p:nvPr/>
        </p:nvPicPr>
        <p:blipFill>
          <a:blip r:embed="rId23" cstate="screen">
            <a:extLst>
              <a:ext uri="{28A0092B-C50C-407E-A947-70E740481C1C}">
                <a14:useLocalDpi xmlns:a14="http://schemas.microsoft.com/office/drawing/2010/main"/>
              </a:ext>
            </a:extLst>
          </a:blip>
          <a:stretch>
            <a:fillRect/>
          </a:stretch>
        </p:blipFill>
        <p:spPr>
          <a:xfrm>
            <a:off x="304801" y="184366"/>
            <a:ext cx="2267711" cy="1536181"/>
          </a:xfrm>
          <a:prstGeom prst="rect">
            <a:avLst/>
          </a:prstGeom>
        </p:spPr>
      </p:pic>
    </p:spTree>
    <p:extLst>
      <p:ext uri="{BB962C8B-B14F-4D97-AF65-F5344CB8AC3E}">
        <p14:creationId xmlns:p14="http://schemas.microsoft.com/office/powerpoint/2010/main" val="1192499725"/>
      </p:ext>
    </p:extLst>
  </p:cSld>
  <p:clrMapOvr>
    <a:masterClrMapping/>
  </p:clrMapOvr>
  <p:transition spd="slow">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5FD408-2459-197B-FF97-D00D7CCCE3B4}"/>
              </a:ext>
            </a:extLst>
          </p:cNvPr>
          <p:cNvSpPr>
            <a:spLocks noGrp="1"/>
          </p:cNvSpPr>
          <p:nvPr>
            <p:ph type="sldNum" sz="quarter" idx="7"/>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prstClr val="white"/>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NZ" sz="1067"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4" name="Title 3">
            <a:extLst>
              <a:ext uri="{FF2B5EF4-FFF2-40B4-BE49-F238E27FC236}">
                <a16:creationId xmlns:a16="http://schemas.microsoft.com/office/drawing/2014/main" id="{DDD45DFB-BB7D-E944-616D-AF6224DCEBFC}"/>
              </a:ext>
            </a:extLst>
          </p:cNvPr>
          <p:cNvSpPr>
            <a:spLocks noGrp="1"/>
          </p:cNvSpPr>
          <p:nvPr>
            <p:ph type="title"/>
          </p:nvPr>
        </p:nvSpPr>
        <p:spPr/>
        <p:txBody>
          <a:bodyPr/>
          <a:lstStyle/>
          <a:p>
            <a:r>
              <a:rPr lang="en-US" dirty="0"/>
              <a:t>PREDICTIONS </a:t>
            </a:r>
            <a:r>
              <a:rPr lang="en-US" dirty="0">
                <a:solidFill>
                  <a:srgbClr val="DD2484"/>
                </a:solidFill>
              </a:rPr>
              <a:t>2024</a:t>
            </a:r>
          </a:p>
        </p:txBody>
      </p:sp>
      <p:sp>
        <p:nvSpPr>
          <p:cNvPr id="8" name="Oval 7">
            <a:extLst>
              <a:ext uri="{FF2B5EF4-FFF2-40B4-BE49-F238E27FC236}">
                <a16:creationId xmlns:a16="http://schemas.microsoft.com/office/drawing/2014/main" id="{357B669C-3999-7682-ADEF-0FDB105C6916}"/>
              </a:ext>
            </a:extLst>
          </p:cNvPr>
          <p:cNvSpPr/>
          <p:nvPr userDrawn="1"/>
        </p:nvSpPr>
        <p:spPr>
          <a:xfrm>
            <a:off x="8642832" y="4694279"/>
            <a:ext cx="1324312" cy="13243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9" name="Oval 8">
            <a:extLst>
              <a:ext uri="{FF2B5EF4-FFF2-40B4-BE49-F238E27FC236}">
                <a16:creationId xmlns:a16="http://schemas.microsoft.com/office/drawing/2014/main" id="{1C3CDA31-22B3-FF5A-952B-B4375F024494}"/>
              </a:ext>
            </a:extLst>
          </p:cNvPr>
          <p:cNvSpPr/>
          <p:nvPr userDrawn="1"/>
        </p:nvSpPr>
        <p:spPr>
          <a:xfrm>
            <a:off x="10061352" y="3321105"/>
            <a:ext cx="1798139" cy="179813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11" name="Straight Connector 10">
            <a:extLst>
              <a:ext uri="{FF2B5EF4-FFF2-40B4-BE49-F238E27FC236}">
                <a16:creationId xmlns:a16="http://schemas.microsoft.com/office/drawing/2014/main" id="{D00DE96B-0889-0F19-20F6-0C7F20BB24D7}"/>
              </a:ext>
            </a:extLst>
          </p:cNvPr>
          <p:cNvCxnSpPr>
            <a:cxnSpLocks/>
          </p:cNvCxnSpPr>
          <p:nvPr userDrawn="1"/>
        </p:nvCxnSpPr>
        <p:spPr>
          <a:xfrm flipH="1">
            <a:off x="8166650" y="5656017"/>
            <a:ext cx="794549" cy="1239873"/>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4B929EB-3A58-F038-07FB-54D1EF5433E9}"/>
              </a:ext>
            </a:extLst>
          </p:cNvPr>
          <p:cNvCxnSpPr>
            <a:cxnSpLocks/>
          </p:cNvCxnSpPr>
          <p:nvPr userDrawn="1"/>
        </p:nvCxnSpPr>
        <p:spPr>
          <a:xfrm>
            <a:off x="9140893" y="5808755"/>
            <a:ext cx="350069" cy="1061377"/>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DE4DFF4-BE3A-A7BD-3DC6-FE922B5049D2}"/>
              </a:ext>
            </a:extLst>
          </p:cNvPr>
          <p:cNvCxnSpPr>
            <a:cxnSpLocks/>
          </p:cNvCxnSpPr>
          <p:nvPr userDrawn="1"/>
        </p:nvCxnSpPr>
        <p:spPr>
          <a:xfrm flipH="1">
            <a:off x="8728308" y="5808755"/>
            <a:ext cx="334132" cy="116112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9318CFD-D445-A554-BBBC-898C06A79D96}"/>
              </a:ext>
            </a:extLst>
          </p:cNvPr>
          <p:cNvCxnSpPr>
            <a:cxnSpLocks/>
          </p:cNvCxnSpPr>
          <p:nvPr userDrawn="1"/>
        </p:nvCxnSpPr>
        <p:spPr>
          <a:xfrm>
            <a:off x="9159485" y="5397000"/>
            <a:ext cx="3129497" cy="1026434"/>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5940DFD-5CD7-6B91-7E9F-C58B7382AE96}"/>
              </a:ext>
            </a:extLst>
          </p:cNvPr>
          <p:cNvCxnSpPr>
            <a:cxnSpLocks/>
          </p:cNvCxnSpPr>
          <p:nvPr userDrawn="1"/>
        </p:nvCxnSpPr>
        <p:spPr>
          <a:xfrm flipV="1">
            <a:off x="9140893" y="4185839"/>
            <a:ext cx="1588466" cy="1033596"/>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A3283E0-C860-3E0C-2E1B-D02375C06929}"/>
              </a:ext>
            </a:extLst>
          </p:cNvPr>
          <p:cNvCxnSpPr>
            <a:cxnSpLocks/>
          </p:cNvCxnSpPr>
          <p:nvPr userDrawn="1"/>
        </p:nvCxnSpPr>
        <p:spPr>
          <a:xfrm>
            <a:off x="10877325" y="4416145"/>
            <a:ext cx="1143764" cy="247974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25" name="Picture Placeholder 38">
            <a:extLst>
              <a:ext uri="{FF2B5EF4-FFF2-40B4-BE49-F238E27FC236}">
                <a16:creationId xmlns:a16="http://schemas.microsoft.com/office/drawing/2014/main" id="{0C70EFEB-DE86-8ED0-E400-EBEB471AD0B4}"/>
              </a:ext>
            </a:extLst>
          </p:cNvPr>
          <p:cNvPicPr>
            <a:picLocks noChangeAspect="1"/>
          </p:cNvPicPr>
          <p:nvPr/>
        </p:nvPicPr>
        <p:blipFill>
          <a:blip r:embed="rId2" cstate="print">
            <a:extLst>
              <a:ext uri="{28A0092B-C50C-407E-A947-70E740481C1C}">
                <a14:useLocalDpi xmlns:a14="http://schemas.microsoft.com/office/drawing/2010/main" val="0"/>
              </a:ext>
            </a:extLst>
          </a:blip>
          <a:srcRect l="7788" r="7788"/>
          <a:stretch/>
        </p:blipFill>
        <p:spPr>
          <a:xfrm>
            <a:off x="8743209" y="4814466"/>
            <a:ext cx="1095751" cy="1095751"/>
          </a:xfrm>
          <a:custGeom>
            <a:avLst/>
            <a:gdLst>
              <a:gd name="connsiteX0" fmla="*/ 2199503 w 4399006"/>
              <a:gd name="connsiteY0" fmla="*/ 0 h 4399006"/>
              <a:gd name="connsiteX1" fmla="*/ 4399006 w 4399006"/>
              <a:gd name="connsiteY1" fmla="*/ 2199503 h 4399006"/>
              <a:gd name="connsiteX2" fmla="*/ 2199503 w 4399006"/>
              <a:gd name="connsiteY2" fmla="*/ 4399006 h 4399006"/>
              <a:gd name="connsiteX3" fmla="*/ 0 w 4399006"/>
              <a:gd name="connsiteY3" fmla="*/ 2199503 h 4399006"/>
              <a:gd name="connsiteX4" fmla="*/ 2199503 w 4399006"/>
              <a:gd name="connsiteY4" fmla="*/ 0 h 4399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9006" h="4399006">
                <a:moveTo>
                  <a:pt x="2199503" y="0"/>
                </a:moveTo>
                <a:cubicBezTo>
                  <a:pt x="3414255" y="0"/>
                  <a:pt x="4399006" y="984751"/>
                  <a:pt x="4399006" y="2199503"/>
                </a:cubicBezTo>
                <a:cubicBezTo>
                  <a:pt x="4399006" y="3414255"/>
                  <a:pt x="3414255" y="4399006"/>
                  <a:pt x="2199503" y="4399006"/>
                </a:cubicBezTo>
                <a:cubicBezTo>
                  <a:pt x="984751" y="4399006"/>
                  <a:pt x="0" y="3414255"/>
                  <a:pt x="0" y="2199503"/>
                </a:cubicBezTo>
                <a:cubicBezTo>
                  <a:pt x="0" y="984751"/>
                  <a:pt x="984751" y="0"/>
                  <a:pt x="2199503" y="0"/>
                </a:cubicBezTo>
                <a:close/>
              </a:path>
            </a:pathLst>
          </a:custGeom>
        </p:spPr>
      </p:pic>
      <p:pic>
        <p:nvPicPr>
          <p:cNvPr id="26" name="Picture Placeholder 38">
            <a:extLst>
              <a:ext uri="{FF2B5EF4-FFF2-40B4-BE49-F238E27FC236}">
                <a16:creationId xmlns:a16="http://schemas.microsoft.com/office/drawing/2014/main" id="{6920AABE-FC43-6B66-0314-6322F5760DB9}"/>
              </a:ext>
            </a:extLst>
          </p:cNvPr>
          <p:cNvPicPr>
            <a:picLocks noChangeAspect="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l="21878" r="21878"/>
          <a:stretch/>
        </p:blipFill>
        <p:spPr>
          <a:xfrm>
            <a:off x="10179026" y="3438779"/>
            <a:ext cx="1562790" cy="1562790"/>
          </a:xfrm>
          <a:custGeom>
            <a:avLst/>
            <a:gdLst>
              <a:gd name="connsiteX0" fmla="*/ 2199503 w 4399006"/>
              <a:gd name="connsiteY0" fmla="*/ 0 h 4399006"/>
              <a:gd name="connsiteX1" fmla="*/ 4399006 w 4399006"/>
              <a:gd name="connsiteY1" fmla="*/ 2199503 h 4399006"/>
              <a:gd name="connsiteX2" fmla="*/ 2199503 w 4399006"/>
              <a:gd name="connsiteY2" fmla="*/ 4399006 h 4399006"/>
              <a:gd name="connsiteX3" fmla="*/ 0 w 4399006"/>
              <a:gd name="connsiteY3" fmla="*/ 2199503 h 4399006"/>
              <a:gd name="connsiteX4" fmla="*/ 2199503 w 4399006"/>
              <a:gd name="connsiteY4" fmla="*/ 0 h 4399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9006" h="4399006">
                <a:moveTo>
                  <a:pt x="2199503" y="0"/>
                </a:moveTo>
                <a:cubicBezTo>
                  <a:pt x="3414255" y="0"/>
                  <a:pt x="4399006" y="984751"/>
                  <a:pt x="4399006" y="2199503"/>
                </a:cubicBezTo>
                <a:cubicBezTo>
                  <a:pt x="4399006" y="3414255"/>
                  <a:pt x="3414255" y="4399006"/>
                  <a:pt x="2199503" y="4399006"/>
                </a:cubicBezTo>
                <a:cubicBezTo>
                  <a:pt x="984751" y="4399006"/>
                  <a:pt x="0" y="3414255"/>
                  <a:pt x="0" y="2199503"/>
                </a:cubicBezTo>
                <a:cubicBezTo>
                  <a:pt x="0" y="984751"/>
                  <a:pt x="984751" y="0"/>
                  <a:pt x="2199503" y="0"/>
                </a:cubicBezTo>
                <a:close/>
              </a:path>
            </a:pathLst>
          </a:custGeom>
        </p:spPr>
      </p:pic>
      <p:cxnSp>
        <p:nvCxnSpPr>
          <p:cNvPr id="33" name="Straight Connector 32">
            <a:extLst>
              <a:ext uri="{FF2B5EF4-FFF2-40B4-BE49-F238E27FC236}">
                <a16:creationId xmlns:a16="http://schemas.microsoft.com/office/drawing/2014/main" id="{BC12D145-BE08-C731-F0A2-97BAD7A6176C}"/>
              </a:ext>
            </a:extLst>
          </p:cNvPr>
          <p:cNvCxnSpPr/>
          <p:nvPr/>
        </p:nvCxnSpPr>
        <p:spPr>
          <a:xfrm>
            <a:off x="7457212" y="1787236"/>
            <a:ext cx="2975866"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915F3A9-C6A2-5F61-7F0D-A15A7590F308}"/>
              </a:ext>
            </a:extLst>
          </p:cNvPr>
          <p:cNvCxnSpPr/>
          <p:nvPr/>
        </p:nvCxnSpPr>
        <p:spPr>
          <a:xfrm>
            <a:off x="7457212" y="3338950"/>
            <a:ext cx="2975866"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CFD8CDF-6677-A1C9-2F77-AD1D15E2E7D9}"/>
              </a:ext>
            </a:extLst>
          </p:cNvPr>
          <p:cNvCxnSpPr/>
          <p:nvPr/>
        </p:nvCxnSpPr>
        <p:spPr>
          <a:xfrm>
            <a:off x="609599" y="1787236"/>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9B98B27-55E6-BA30-5E40-1C1194B9FC4E}"/>
              </a:ext>
            </a:extLst>
          </p:cNvPr>
          <p:cNvCxnSpPr/>
          <p:nvPr/>
        </p:nvCxnSpPr>
        <p:spPr>
          <a:xfrm>
            <a:off x="609599" y="3338950"/>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4ED8912-D841-DA91-6F82-3E084A6D38F7}"/>
              </a:ext>
            </a:extLst>
          </p:cNvPr>
          <p:cNvCxnSpPr/>
          <p:nvPr/>
        </p:nvCxnSpPr>
        <p:spPr>
          <a:xfrm>
            <a:off x="609599" y="4034529"/>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EC69128-5992-999C-C545-E0B2264B4312}"/>
              </a:ext>
            </a:extLst>
          </p:cNvPr>
          <p:cNvCxnSpPr/>
          <p:nvPr/>
        </p:nvCxnSpPr>
        <p:spPr>
          <a:xfrm>
            <a:off x="609599" y="5336858"/>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DCE08D90-D8D0-7E4D-A79D-909EECD5224A}"/>
              </a:ext>
            </a:extLst>
          </p:cNvPr>
          <p:cNvCxnSpPr/>
          <p:nvPr/>
        </p:nvCxnSpPr>
        <p:spPr>
          <a:xfrm>
            <a:off x="4294916" y="1787236"/>
            <a:ext cx="2975864"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AA602AF-13C6-AFAC-3ACE-1E7E556C63B5}"/>
              </a:ext>
            </a:extLst>
          </p:cNvPr>
          <p:cNvCxnSpPr/>
          <p:nvPr/>
        </p:nvCxnSpPr>
        <p:spPr>
          <a:xfrm>
            <a:off x="4294916" y="3338950"/>
            <a:ext cx="2975864"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3B2A9DE-3CE0-706C-BB45-22F2626C5FFE}"/>
              </a:ext>
            </a:extLst>
          </p:cNvPr>
          <p:cNvCxnSpPr/>
          <p:nvPr/>
        </p:nvCxnSpPr>
        <p:spPr>
          <a:xfrm>
            <a:off x="4294915" y="4009672"/>
            <a:ext cx="2975864"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475A41D-6723-A8B1-F6DD-D6E26B980BBC}"/>
              </a:ext>
            </a:extLst>
          </p:cNvPr>
          <p:cNvCxnSpPr/>
          <p:nvPr/>
        </p:nvCxnSpPr>
        <p:spPr>
          <a:xfrm>
            <a:off x="4294915" y="5312001"/>
            <a:ext cx="2975864"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9715A7C-AC93-31D3-0EE3-EF0528DF9F03}"/>
              </a:ext>
            </a:extLst>
          </p:cNvPr>
          <p:cNvSpPr txBox="1"/>
          <p:nvPr/>
        </p:nvSpPr>
        <p:spPr>
          <a:xfrm>
            <a:off x="568034" y="1953491"/>
            <a:ext cx="9698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ea typeface="+mn-ea"/>
                <a:cs typeface="Arial Black" panose="020B0604020202020204" pitchFamily="34" charset="0"/>
              </a:rPr>
              <a:t>1. </a:t>
            </a:r>
          </a:p>
        </p:txBody>
      </p:sp>
      <p:sp>
        <p:nvSpPr>
          <p:cNvPr id="40" name="TextBox 39">
            <a:extLst>
              <a:ext uri="{FF2B5EF4-FFF2-40B4-BE49-F238E27FC236}">
                <a16:creationId xmlns:a16="http://schemas.microsoft.com/office/drawing/2014/main" id="{9D9964B2-ECEB-C987-A973-B0391D29E8E4}"/>
              </a:ext>
            </a:extLst>
          </p:cNvPr>
          <p:cNvSpPr txBox="1"/>
          <p:nvPr/>
        </p:nvSpPr>
        <p:spPr>
          <a:xfrm>
            <a:off x="1246907" y="2015046"/>
            <a:ext cx="223810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a:ea typeface="+mn-ea"/>
                <a:cs typeface="+mn-cs"/>
              </a:rPr>
              <a:t>STORM WARNING:  </a:t>
            </a:r>
            <a:r>
              <a:rPr kumimoji="0" lang="en-US" sz="1800" b="0" i="0" u="none" strike="noStrike" kern="0" cap="none" spc="0" normalizeH="0" baseline="0" noProof="0" dirty="0">
                <a:ln>
                  <a:noFill/>
                </a:ln>
                <a:solidFill>
                  <a:prstClr val="white"/>
                </a:solidFill>
                <a:effectLst/>
                <a:uLnTx/>
                <a:uFillTx/>
                <a:latin typeface="Calibri"/>
                <a:ea typeface="+mn-ea"/>
                <a:cs typeface="+mn-cs"/>
              </a:rPr>
              <a:t>CLIMATE CHANGE COMES HOME</a:t>
            </a:r>
          </a:p>
        </p:txBody>
      </p:sp>
      <p:sp>
        <p:nvSpPr>
          <p:cNvPr id="44" name="TextBox 43">
            <a:extLst>
              <a:ext uri="{FF2B5EF4-FFF2-40B4-BE49-F238E27FC236}">
                <a16:creationId xmlns:a16="http://schemas.microsoft.com/office/drawing/2014/main" id="{2DD0A1CA-B4E8-F0AA-4A99-0C2BB3E559B6}"/>
              </a:ext>
            </a:extLst>
          </p:cNvPr>
          <p:cNvSpPr txBox="1"/>
          <p:nvPr/>
        </p:nvSpPr>
        <p:spPr>
          <a:xfrm>
            <a:off x="4197927" y="1933241"/>
            <a:ext cx="9698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ea typeface="+mn-ea"/>
                <a:cs typeface="Arial Black" panose="020B0604020202020204" pitchFamily="34" charset="0"/>
              </a:rPr>
              <a:t>2. </a:t>
            </a:r>
          </a:p>
        </p:txBody>
      </p:sp>
      <p:sp>
        <p:nvSpPr>
          <p:cNvPr id="45" name="TextBox 44">
            <a:extLst>
              <a:ext uri="{FF2B5EF4-FFF2-40B4-BE49-F238E27FC236}">
                <a16:creationId xmlns:a16="http://schemas.microsoft.com/office/drawing/2014/main" id="{58A0C8C8-5D69-8F68-E255-9EF73D63AFE6}"/>
              </a:ext>
            </a:extLst>
          </p:cNvPr>
          <p:cNvSpPr txBox="1"/>
          <p:nvPr/>
        </p:nvSpPr>
        <p:spPr>
          <a:xfrm>
            <a:off x="4876800" y="1994796"/>
            <a:ext cx="2393979"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a:ea typeface="+mn-ea"/>
                <a:cs typeface="+mn-cs"/>
              </a:rPr>
              <a:t>RUNNING ON EMPTY: </a:t>
            </a:r>
            <a:r>
              <a:rPr kumimoji="0" lang="en-US" sz="1800" b="0" i="0" u="none" strike="noStrike" kern="0" cap="none" spc="0" normalizeH="0" baseline="0" noProof="0" dirty="0">
                <a:ln>
                  <a:noFill/>
                </a:ln>
                <a:solidFill>
                  <a:prstClr val="white"/>
                </a:solidFill>
                <a:effectLst/>
                <a:uLnTx/>
                <a:uFillTx/>
                <a:latin typeface="Calibri"/>
                <a:ea typeface="+mn-ea"/>
                <a:cs typeface="+mn-cs"/>
              </a:rPr>
              <a:t>THE PERMACRISIS TAKES ITS TOLL</a:t>
            </a:r>
          </a:p>
        </p:txBody>
      </p:sp>
      <p:sp>
        <p:nvSpPr>
          <p:cNvPr id="46" name="TextBox 45">
            <a:extLst>
              <a:ext uri="{FF2B5EF4-FFF2-40B4-BE49-F238E27FC236}">
                <a16:creationId xmlns:a16="http://schemas.microsoft.com/office/drawing/2014/main" id="{D6092D16-0304-4719-4B6D-8AF6B962CBF2}"/>
              </a:ext>
            </a:extLst>
          </p:cNvPr>
          <p:cNvSpPr txBox="1"/>
          <p:nvPr/>
        </p:nvSpPr>
        <p:spPr>
          <a:xfrm>
            <a:off x="7329356" y="1945621"/>
            <a:ext cx="9698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ea typeface="+mn-ea"/>
                <a:cs typeface="Arial Black" panose="020B0604020202020204" pitchFamily="34" charset="0"/>
              </a:rPr>
              <a:t>3. </a:t>
            </a:r>
          </a:p>
        </p:txBody>
      </p:sp>
      <p:sp>
        <p:nvSpPr>
          <p:cNvPr id="47" name="TextBox 46">
            <a:extLst>
              <a:ext uri="{FF2B5EF4-FFF2-40B4-BE49-F238E27FC236}">
                <a16:creationId xmlns:a16="http://schemas.microsoft.com/office/drawing/2014/main" id="{70374167-BE2F-1387-CB0E-734EDF3AE86C}"/>
              </a:ext>
            </a:extLst>
          </p:cNvPr>
          <p:cNvSpPr txBox="1"/>
          <p:nvPr/>
        </p:nvSpPr>
        <p:spPr>
          <a:xfrm>
            <a:off x="8008230" y="2007176"/>
            <a:ext cx="2594566"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a:ea typeface="+mn-ea"/>
                <a:cs typeface="+mn-cs"/>
              </a:rPr>
              <a:t>A DIFFERENT PLANET: </a:t>
            </a:r>
            <a:r>
              <a:rPr kumimoji="0" lang="en-US" sz="1800" b="0" i="0" u="none" strike="noStrike" kern="0" cap="none" spc="0" normalizeH="0" baseline="0" noProof="0" dirty="0">
                <a:ln>
                  <a:noFill/>
                </a:ln>
                <a:solidFill>
                  <a:prstClr val="white"/>
                </a:solidFill>
                <a:effectLst/>
                <a:uLnTx/>
                <a:uFillTx/>
                <a:latin typeface="Calibri"/>
                <a:ea typeface="+mn-ea"/>
                <a:cs typeface="+mn-cs"/>
              </a:rPr>
              <a:t>GLOBAL INSTABILITY DEEPENS</a:t>
            </a:r>
          </a:p>
        </p:txBody>
      </p:sp>
      <p:sp>
        <p:nvSpPr>
          <p:cNvPr id="48" name="TextBox 47">
            <a:extLst>
              <a:ext uri="{FF2B5EF4-FFF2-40B4-BE49-F238E27FC236}">
                <a16:creationId xmlns:a16="http://schemas.microsoft.com/office/drawing/2014/main" id="{09C4CB58-38B4-2125-296F-665BADE1C551}"/>
              </a:ext>
            </a:extLst>
          </p:cNvPr>
          <p:cNvSpPr txBox="1"/>
          <p:nvPr/>
        </p:nvSpPr>
        <p:spPr>
          <a:xfrm>
            <a:off x="470211" y="4199960"/>
            <a:ext cx="9698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ea typeface="+mn-ea"/>
                <a:cs typeface="Arial Black" panose="020B0604020202020204" pitchFamily="34" charset="0"/>
              </a:rPr>
              <a:t>4. </a:t>
            </a:r>
          </a:p>
        </p:txBody>
      </p:sp>
      <p:sp>
        <p:nvSpPr>
          <p:cNvPr id="49" name="TextBox 48">
            <a:extLst>
              <a:ext uri="{FF2B5EF4-FFF2-40B4-BE49-F238E27FC236}">
                <a16:creationId xmlns:a16="http://schemas.microsoft.com/office/drawing/2014/main" id="{55D0EFC9-77FE-F643-6C55-82D8D1789030}"/>
              </a:ext>
            </a:extLst>
          </p:cNvPr>
          <p:cNvSpPr txBox="1"/>
          <p:nvPr/>
        </p:nvSpPr>
        <p:spPr>
          <a:xfrm>
            <a:off x="1149083" y="4261515"/>
            <a:ext cx="2715261"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a:ea typeface="+mn-ea"/>
                <a:cs typeface="+mn-cs"/>
              </a:rPr>
              <a:t>ALL GROWN UP: </a:t>
            </a:r>
            <a:r>
              <a:rPr kumimoji="0" lang="en-US" sz="1800" b="0" i="0" u="none" strike="noStrike" kern="0" cap="none" spc="0" normalizeH="0" baseline="0" noProof="0" dirty="0">
                <a:ln>
                  <a:noFill/>
                </a:ln>
                <a:solidFill>
                  <a:prstClr val="white"/>
                </a:solidFill>
                <a:effectLst/>
                <a:uLnTx/>
                <a:uFillTx/>
                <a:latin typeface="Calibri"/>
                <a:ea typeface="+mn-ea"/>
                <a:cs typeface="+mn-cs"/>
              </a:rPr>
              <a:t>AI BRINGS NEW RISKS AND OPPORTUNITIES</a:t>
            </a:r>
          </a:p>
        </p:txBody>
      </p:sp>
      <p:sp>
        <p:nvSpPr>
          <p:cNvPr id="50" name="TextBox 49">
            <a:extLst>
              <a:ext uri="{FF2B5EF4-FFF2-40B4-BE49-F238E27FC236}">
                <a16:creationId xmlns:a16="http://schemas.microsoft.com/office/drawing/2014/main" id="{4ADBA9F9-390B-44F0-9FF9-DBD015898B59}"/>
              </a:ext>
            </a:extLst>
          </p:cNvPr>
          <p:cNvSpPr txBox="1"/>
          <p:nvPr/>
        </p:nvSpPr>
        <p:spPr>
          <a:xfrm>
            <a:off x="4197927" y="4157411"/>
            <a:ext cx="96981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ea typeface="+mn-ea"/>
                <a:cs typeface="Arial Black" panose="020B0604020202020204" pitchFamily="34" charset="0"/>
              </a:rPr>
              <a:t>5. </a:t>
            </a:r>
          </a:p>
        </p:txBody>
      </p:sp>
      <p:sp>
        <p:nvSpPr>
          <p:cNvPr id="51" name="TextBox 50">
            <a:extLst>
              <a:ext uri="{FF2B5EF4-FFF2-40B4-BE49-F238E27FC236}">
                <a16:creationId xmlns:a16="http://schemas.microsoft.com/office/drawing/2014/main" id="{566166BB-AE17-E18E-4142-904D1D79A811}"/>
              </a:ext>
            </a:extLst>
          </p:cNvPr>
          <p:cNvSpPr txBox="1"/>
          <p:nvPr/>
        </p:nvSpPr>
        <p:spPr>
          <a:xfrm>
            <a:off x="4876800" y="4218966"/>
            <a:ext cx="3568225"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prstClr val="white"/>
                </a:solidFill>
                <a:effectLst/>
                <a:uLnTx/>
                <a:uFillTx/>
                <a:latin typeface="Calibri"/>
                <a:ea typeface="+mn-ea"/>
                <a:cs typeface="+mn-cs"/>
              </a:rPr>
              <a:t>CONTRACT CHANGES:  </a:t>
            </a:r>
            <a:r>
              <a:rPr kumimoji="0" lang="en-US" sz="1800" b="0" i="0" u="none" strike="noStrike" kern="0" cap="none" spc="0" normalizeH="0" baseline="0" noProof="0" dirty="0">
                <a:ln>
                  <a:noFill/>
                </a:ln>
                <a:solidFill>
                  <a:prstClr val="white"/>
                </a:solidFill>
                <a:effectLst/>
                <a:uLnTx/>
                <a:uFillTx/>
                <a:latin typeface="Calibri"/>
                <a:ea typeface="+mn-ea"/>
                <a:cs typeface="+mn-cs"/>
              </a:rPr>
              <a:t>NAVIGATING THE NEW EMPLOYMENT RELATIONSHIP</a:t>
            </a:r>
          </a:p>
        </p:txBody>
      </p:sp>
    </p:spTree>
    <p:extLst>
      <p:ext uri="{BB962C8B-B14F-4D97-AF65-F5344CB8AC3E}">
        <p14:creationId xmlns:p14="http://schemas.microsoft.com/office/powerpoint/2010/main" val="680341759"/>
      </p:ext>
    </p:extLst>
  </p:cSld>
  <p:clrMapOvr>
    <a:masterClrMapping/>
  </p:clrMapOvr>
  <p:transition spd="slow">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Placeholder 20">
            <a:extLst>
              <a:ext uri="{FF2B5EF4-FFF2-40B4-BE49-F238E27FC236}">
                <a16:creationId xmlns:a16="http://schemas.microsoft.com/office/drawing/2014/main" id="{E988B357-E102-EE30-E860-8705906B25DD}"/>
              </a:ext>
            </a:extLst>
          </p:cNvPr>
          <p:cNvPicPr>
            <a:picLocks noGrp="1" noChangeAspect="1"/>
          </p:cNvPicPr>
          <p:nvPr>
            <p:ph type="pic" sz="quarter" idx="15"/>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l="16667" r="16667"/>
          <a:stretch/>
        </p:blipFill>
        <p:spPr/>
      </p:pic>
      <p:pic>
        <p:nvPicPr>
          <p:cNvPr id="19" name="Picture Placeholder 18">
            <a:extLst>
              <a:ext uri="{FF2B5EF4-FFF2-40B4-BE49-F238E27FC236}">
                <a16:creationId xmlns:a16="http://schemas.microsoft.com/office/drawing/2014/main" id="{86F0D107-5D61-CCDC-9E6A-493BCE2C6115}"/>
              </a:ext>
            </a:extLst>
          </p:cNvPr>
          <p:cNvPicPr>
            <a:picLocks noGrp="1" noChangeAspect="1"/>
          </p:cNvPicPr>
          <p:nvPr>
            <p:ph type="pic" sz="quarter" idx="16"/>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16709" r="16709"/>
          <a:stretch>
            <a:fillRect/>
          </a:stretch>
        </p:blipFill>
        <p:spPr/>
      </p:pic>
      <p:sp>
        <p:nvSpPr>
          <p:cNvPr id="11" name="Title 10">
            <a:extLst>
              <a:ext uri="{FF2B5EF4-FFF2-40B4-BE49-F238E27FC236}">
                <a16:creationId xmlns:a16="http://schemas.microsoft.com/office/drawing/2014/main" id="{A498F0E1-7B11-7B98-3365-5658EAE66E76}"/>
              </a:ext>
            </a:extLst>
          </p:cNvPr>
          <p:cNvSpPr>
            <a:spLocks noGrp="1"/>
          </p:cNvSpPr>
          <p:nvPr>
            <p:ph type="title"/>
          </p:nvPr>
        </p:nvSpPr>
        <p:spPr/>
        <p:txBody>
          <a:bodyPr/>
          <a:lstStyle/>
          <a:p>
            <a:r>
              <a:rPr lang="en-US" dirty="0">
                <a:solidFill>
                  <a:srgbClr val="DD2484"/>
                </a:solidFill>
              </a:rPr>
              <a:t>THE POLYCRISIS</a:t>
            </a:r>
          </a:p>
        </p:txBody>
      </p:sp>
      <p:sp>
        <p:nvSpPr>
          <p:cNvPr id="10" name="Content Placeholder 1">
            <a:extLst>
              <a:ext uri="{FF2B5EF4-FFF2-40B4-BE49-F238E27FC236}">
                <a16:creationId xmlns:a16="http://schemas.microsoft.com/office/drawing/2014/main" id="{71742F70-1D7C-7C94-5338-2F5626342F74}"/>
              </a:ext>
            </a:extLst>
          </p:cNvPr>
          <p:cNvSpPr>
            <a:spLocks noGrp="1"/>
          </p:cNvSpPr>
          <p:nvPr>
            <p:ph sz="half" idx="4294967295"/>
          </p:nvPr>
        </p:nvSpPr>
        <p:spPr>
          <a:xfrm>
            <a:off x="6093900" y="4346506"/>
            <a:ext cx="4730750" cy="1760053"/>
          </a:xfrm>
          <a:prstGeom prst="rect">
            <a:avLst/>
          </a:prstGeom>
        </p:spPr>
        <p:txBody>
          <a:bodyPr anchor="ctr">
            <a:normAutofit lnSpcReduction="10000"/>
          </a:bodyPr>
          <a:lstStyle/>
          <a:p>
            <a:pPr>
              <a:lnSpc>
                <a:spcPct val="110000"/>
              </a:lnSpc>
            </a:pPr>
            <a:r>
              <a:rPr lang="en-GB" sz="1700" b="1" dirty="0">
                <a:solidFill>
                  <a:schemeClr val="bg1"/>
                </a:solidFill>
              </a:rPr>
              <a:t>As an international company, it's hard to manage so many risks globally as employees have different challenges across the globe.</a:t>
            </a:r>
          </a:p>
          <a:p>
            <a:pPr>
              <a:lnSpc>
                <a:spcPct val="110000"/>
              </a:lnSpc>
            </a:pPr>
            <a:endParaRPr lang="en-GB" sz="800" b="1" dirty="0">
              <a:solidFill>
                <a:srgbClr val="232762"/>
              </a:solidFill>
            </a:endParaRPr>
          </a:p>
          <a:p>
            <a:r>
              <a:rPr lang="en-GB" sz="1000" b="1" dirty="0">
                <a:solidFill>
                  <a:srgbClr val="232762"/>
                </a:solidFill>
              </a:rPr>
              <a:t>Decision Making Team Member, Operations, Poland</a:t>
            </a:r>
          </a:p>
        </p:txBody>
      </p:sp>
      <p:sp>
        <p:nvSpPr>
          <p:cNvPr id="2" name="Text Placeholder 3">
            <a:extLst>
              <a:ext uri="{FF2B5EF4-FFF2-40B4-BE49-F238E27FC236}">
                <a16:creationId xmlns:a16="http://schemas.microsoft.com/office/drawing/2014/main" id="{4263B5A0-4AC3-B364-2384-11358125AB17}"/>
              </a:ext>
            </a:extLst>
          </p:cNvPr>
          <p:cNvSpPr txBox="1">
            <a:spLocks/>
          </p:cNvSpPr>
          <p:nvPr/>
        </p:nvSpPr>
        <p:spPr>
          <a:xfrm>
            <a:off x="6195152" y="2299510"/>
            <a:ext cx="4728650" cy="2402085"/>
          </a:xfrm>
          <a:prstGeom prst="rect">
            <a:avLst/>
          </a:prstGeom>
        </p:spPr>
        <p:txBody>
          <a:bodyPr vert="horz" lIns="0" tIns="0" rIns="0" bIns="0" rtlCol="0" anchor="ctr">
            <a:noAutofit/>
          </a:bodyPr>
          <a:lstStyle>
            <a:lvl1pPr marL="0" indent="0" algn="l" defTabSz="914400" rtl="0" eaLnBrk="1" latinLnBrk="0" hangingPunct="1">
              <a:lnSpc>
                <a:spcPct val="100000"/>
              </a:lnSpc>
              <a:spcBef>
                <a:spcPts val="500"/>
              </a:spcBef>
              <a:spcAft>
                <a:spcPts val="500"/>
              </a:spcAft>
              <a:buSzPct val="50000"/>
              <a:buFont typeface="HelveticaNeueLT Std Lt Cn" panose="020B0406020202030204" pitchFamily="34" charset="0"/>
              <a:buNone/>
              <a:defRPr sz="3200" b="1" kern="1200">
                <a:solidFill>
                  <a:schemeClr val="bg1"/>
                </a:solidFill>
                <a:latin typeface="+mn-lt"/>
                <a:ea typeface="+mn-ea"/>
                <a:cs typeface="+mn-cs"/>
              </a:defRPr>
            </a:lvl1pPr>
            <a:lvl2pPr marL="266700" indent="-266700" algn="l" defTabSz="914400" rtl="0" eaLnBrk="1" latinLnBrk="0" hangingPunct="1">
              <a:lnSpc>
                <a:spcPct val="100000"/>
              </a:lnSpc>
              <a:spcBef>
                <a:spcPts val="500"/>
              </a:spcBef>
              <a:spcAft>
                <a:spcPts val="500"/>
              </a:spcAft>
              <a:buSzPct val="80000"/>
              <a:buFont typeface="Segoe UI" panose="020B0502040204020203" pitchFamily="34" charset="0"/>
              <a:buChar char="●"/>
              <a:defRPr sz="2400" b="1" kern="1200">
                <a:solidFill>
                  <a:schemeClr val="bg1"/>
                </a:solidFill>
                <a:latin typeface="+mn-lt"/>
                <a:ea typeface="+mn-ea"/>
                <a:cs typeface="+mn-cs"/>
              </a:defRPr>
            </a:lvl2pPr>
            <a:lvl3pPr marL="630238" indent="-260350" algn="l" defTabSz="914400" rtl="0" eaLnBrk="1" latinLnBrk="0" hangingPunct="1">
              <a:lnSpc>
                <a:spcPct val="100000"/>
              </a:lnSpc>
              <a:spcBef>
                <a:spcPts val="500"/>
              </a:spcBef>
              <a:spcAft>
                <a:spcPts val="500"/>
              </a:spcAft>
              <a:buFont typeface="Arial" panose="020B0604020202020204" pitchFamily="34" charset="0"/>
              <a:buChar char="‒"/>
              <a:defRPr sz="2400" b="1" kern="1200">
                <a:solidFill>
                  <a:schemeClr val="bg1"/>
                </a:solidFill>
                <a:latin typeface="+mn-lt"/>
                <a:ea typeface="+mn-ea"/>
                <a:cs typeface="+mn-cs"/>
              </a:defRPr>
            </a:lvl3pPr>
            <a:lvl4pPr marL="987425" indent="-228600" algn="l" defTabSz="914400" rtl="0" eaLnBrk="1" latinLnBrk="0" hangingPunct="1">
              <a:lnSpc>
                <a:spcPct val="110000"/>
              </a:lnSpc>
              <a:spcBef>
                <a:spcPts val="500"/>
              </a:spcBef>
              <a:spcAft>
                <a:spcPts val="500"/>
              </a:spcAft>
              <a:buFont typeface="Arial" panose="020B0604020202020204" pitchFamily="34" charset="0"/>
              <a:buChar char="•"/>
              <a:defRPr sz="2400" kern="1200">
                <a:solidFill>
                  <a:schemeClr val="tx1"/>
                </a:solidFill>
                <a:latin typeface="+mn-lt"/>
                <a:ea typeface="+mn-ea"/>
                <a:cs typeface="+mn-cs"/>
              </a:defRPr>
            </a:lvl4pPr>
            <a:lvl5pPr marL="1262063" indent="-228600" algn="l" defTabSz="914400" rtl="0" eaLnBrk="1" latinLnBrk="0" hangingPunct="1">
              <a:lnSpc>
                <a:spcPct val="110000"/>
              </a:lnSpc>
              <a:spcBef>
                <a:spcPts val="500"/>
              </a:spcBef>
              <a:spcAft>
                <a:spcPts val="500"/>
              </a:spcAft>
              <a:buFont typeface="HelveticaNeueLT Std Lt Cn" panose="020B0406020202030204" pitchFamily="34" charset="0"/>
              <a:buChar char="−"/>
              <a:defRPr sz="2400" kern="1200">
                <a:solidFill>
                  <a:schemeClr val="tx1"/>
                </a:solidFill>
                <a:latin typeface="+mn-lt"/>
                <a:ea typeface="+mn-ea"/>
                <a:cs typeface="+mn-cs"/>
              </a:defRPr>
            </a:lvl5pPr>
            <a:lvl6pPr marL="1701800" indent="406400" algn="l" defTabSz="914400" rtl="0" eaLnBrk="1" latinLnBrk="0" hangingPunct="1">
              <a:lnSpc>
                <a:spcPct val="110000"/>
              </a:lnSpc>
              <a:spcBef>
                <a:spcPts val="500"/>
              </a:spcBef>
              <a:spcAft>
                <a:spcPts val="500"/>
              </a:spcAft>
              <a:buFont typeface="Arial" panose="020B0604020202020204" pitchFamily="34" charset="0"/>
              <a:buChar char="•"/>
              <a:defRPr sz="2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1600" b="1" i="0" u="none" strike="noStrike" kern="1200" cap="none" spc="0" normalizeH="0" baseline="0" noProof="0" dirty="0">
                <a:ln>
                  <a:noFill/>
                </a:ln>
                <a:solidFill>
                  <a:prstClr val="white"/>
                </a:solidFill>
                <a:effectLst/>
                <a:uLnTx/>
                <a:uFillTx/>
                <a:latin typeface="Arial"/>
                <a:ea typeface="+mn-ea"/>
                <a:cs typeface="+mn-cs"/>
              </a:rPr>
              <a:t>A polycrisis is not just a situation where you face multiple crises. It is a situation … where the whole is even more dangerous than the sum of the parts.</a:t>
            </a:r>
          </a:p>
          <a:p>
            <a:pPr marL="0" marR="0" lvl="0" indent="0" algn="l" defTabSz="914400" rtl="0" eaLnBrk="1" fontAlgn="auto" latinLnBrk="0" hangingPunct="1">
              <a:lnSpc>
                <a:spcPct val="110000"/>
              </a:lnSpc>
              <a:spcBef>
                <a:spcPts val="400"/>
              </a:spcBef>
              <a:spcAft>
                <a:spcPts val="400"/>
              </a:spcAft>
              <a:buClrTx/>
              <a:buSzPct val="50000"/>
              <a:buFont typeface="HelveticaNeueLT Std Lt Cn" panose="020B0406020202030204" pitchFamily="34" charset="0"/>
              <a:buNone/>
              <a:tabLst/>
              <a:defRPr/>
            </a:pPr>
            <a:r>
              <a:rPr kumimoji="0" lang="en-GB" sz="1000" b="1" i="0" u="none" strike="noStrike" kern="1200" cap="none" spc="0" normalizeH="0" baseline="0" noProof="0" dirty="0">
                <a:ln>
                  <a:noFill/>
                </a:ln>
                <a:solidFill>
                  <a:srgbClr val="232762"/>
                </a:solidFill>
                <a:effectLst/>
                <a:uLnTx/>
                <a:uFillTx/>
                <a:latin typeface="Arial"/>
                <a:ea typeface="+mn-ea"/>
                <a:cs typeface="+mn-cs"/>
              </a:rPr>
              <a:t>Adam Tooze, Professor of History, University of Columbia</a:t>
            </a:r>
          </a:p>
        </p:txBody>
      </p:sp>
      <p:sp>
        <p:nvSpPr>
          <p:cNvPr id="8" name="Text Placeholder 3">
            <a:extLst>
              <a:ext uri="{FF2B5EF4-FFF2-40B4-BE49-F238E27FC236}">
                <a16:creationId xmlns:a16="http://schemas.microsoft.com/office/drawing/2014/main" id="{AE398036-6FB3-2E77-A682-94B7A5C6A36F}"/>
              </a:ext>
            </a:extLst>
          </p:cNvPr>
          <p:cNvSpPr txBox="1">
            <a:spLocks/>
          </p:cNvSpPr>
          <p:nvPr/>
        </p:nvSpPr>
        <p:spPr>
          <a:xfrm>
            <a:off x="7628905" y="4584580"/>
            <a:ext cx="3603409" cy="1114135"/>
          </a:xfrm>
          <a:prstGeom prst="rect">
            <a:avLst/>
          </a:prstGeom>
        </p:spPr>
        <p:txBody>
          <a:bodyPr vert="horz" lIns="0" tIns="0" rIns="0" bIns="0" rtlCol="0">
            <a:noAutofit/>
          </a:bodyPr>
          <a:lstStyle>
            <a:lvl1pPr marL="0" indent="0" algn="l" defTabSz="914400" rtl="0" eaLnBrk="1" latinLnBrk="0" hangingPunct="1">
              <a:lnSpc>
                <a:spcPct val="100000"/>
              </a:lnSpc>
              <a:spcBef>
                <a:spcPts val="500"/>
              </a:spcBef>
              <a:spcAft>
                <a:spcPts val="500"/>
              </a:spcAft>
              <a:buSzPct val="50000"/>
              <a:buFont typeface="HelveticaNeueLT Std Lt Cn" panose="020B0406020202030204" pitchFamily="34" charset="0"/>
              <a:buNone/>
              <a:defRPr sz="3200" b="1" kern="1200">
                <a:solidFill>
                  <a:schemeClr val="bg1"/>
                </a:solidFill>
                <a:latin typeface="+mn-lt"/>
                <a:ea typeface="+mn-ea"/>
                <a:cs typeface="+mn-cs"/>
              </a:defRPr>
            </a:lvl1pPr>
            <a:lvl2pPr marL="266700" indent="-266700" algn="l" defTabSz="914400" rtl="0" eaLnBrk="1" latinLnBrk="0" hangingPunct="1">
              <a:lnSpc>
                <a:spcPct val="100000"/>
              </a:lnSpc>
              <a:spcBef>
                <a:spcPts val="500"/>
              </a:spcBef>
              <a:spcAft>
                <a:spcPts val="500"/>
              </a:spcAft>
              <a:buSzPct val="80000"/>
              <a:buFont typeface="Segoe UI" panose="020B0502040204020203" pitchFamily="34" charset="0"/>
              <a:buChar char="●"/>
              <a:defRPr sz="2400" b="1" kern="1200">
                <a:solidFill>
                  <a:schemeClr val="bg1"/>
                </a:solidFill>
                <a:latin typeface="+mn-lt"/>
                <a:ea typeface="+mn-ea"/>
                <a:cs typeface="+mn-cs"/>
              </a:defRPr>
            </a:lvl2pPr>
            <a:lvl3pPr marL="630238" indent="-260350" algn="l" defTabSz="914400" rtl="0" eaLnBrk="1" latinLnBrk="0" hangingPunct="1">
              <a:lnSpc>
                <a:spcPct val="100000"/>
              </a:lnSpc>
              <a:spcBef>
                <a:spcPts val="500"/>
              </a:spcBef>
              <a:spcAft>
                <a:spcPts val="500"/>
              </a:spcAft>
              <a:buFont typeface="Arial" panose="020B0604020202020204" pitchFamily="34" charset="0"/>
              <a:buChar char="‒"/>
              <a:defRPr sz="2400" b="1" kern="1200">
                <a:solidFill>
                  <a:schemeClr val="bg1"/>
                </a:solidFill>
                <a:latin typeface="+mn-lt"/>
                <a:ea typeface="+mn-ea"/>
                <a:cs typeface="+mn-cs"/>
              </a:defRPr>
            </a:lvl3pPr>
            <a:lvl4pPr marL="987425" indent="-228600" algn="l" defTabSz="914400" rtl="0" eaLnBrk="1" latinLnBrk="0" hangingPunct="1">
              <a:lnSpc>
                <a:spcPct val="110000"/>
              </a:lnSpc>
              <a:spcBef>
                <a:spcPts val="500"/>
              </a:spcBef>
              <a:spcAft>
                <a:spcPts val="500"/>
              </a:spcAft>
              <a:buFont typeface="Arial" panose="020B0604020202020204" pitchFamily="34" charset="0"/>
              <a:buChar char="•"/>
              <a:defRPr sz="2400" kern="1200">
                <a:solidFill>
                  <a:schemeClr val="tx1"/>
                </a:solidFill>
                <a:latin typeface="+mn-lt"/>
                <a:ea typeface="+mn-ea"/>
                <a:cs typeface="+mn-cs"/>
              </a:defRPr>
            </a:lvl4pPr>
            <a:lvl5pPr marL="1262063" indent="-228600" algn="l" defTabSz="914400" rtl="0" eaLnBrk="1" latinLnBrk="0" hangingPunct="1">
              <a:lnSpc>
                <a:spcPct val="110000"/>
              </a:lnSpc>
              <a:spcBef>
                <a:spcPts val="500"/>
              </a:spcBef>
              <a:spcAft>
                <a:spcPts val="500"/>
              </a:spcAft>
              <a:buFont typeface="HelveticaNeueLT Std Lt Cn" panose="020B0406020202030204" pitchFamily="34" charset="0"/>
              <a:buChar char="−"/>
              <a:defRPr sz="2400" kern="1200">
                <a:solidFill>
                  <a:schemeClr val="tx1"/>
                </a:solidFill>
                <a:latin typeface="+mn-lt"/>
                <a:ea typeface="+mn-ea"/>
                <a:cs typeface="+mn-cs"/>
              </a:defRPr>
            </a:lvl5pPr>
            <a:lvl6pPr marL="1701800" indent="406400" algn="l" defTabSz="914400" rtl="0" eaLnBrk="1" latinLnBrk="0" hangingPunct="1">
              <a:lnSpc>
                <a:spcPct val="110000"/>
              </a:lnSpc>
              <a:spcBef>
                <a:spcPts val="500"/>
              </a:spcBef>
              <a:spcAft>
                <a:spcPts val="500"/>
              </a:spcAft>
              <a:buFont typeface="Arial" panose="020B0604020202020204" pitchFamily="34" charset="0"/>
              <a:buChar char="•"/>
              <a:defRPr sz="2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400"/>
              </a:spcBef>
              <a:spcAft>
                <a:spcPts val="400"/>
              </a:spcAft>
              <a:buClrTx/>
              <a:buSzPct val="50000"/>
              <a:buFont typeface="HelveticaNeueLT Std Lt Cn" panose="020B0406020202030204" pitchFamily="34" charset="0"/>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Tree>
    <p:extLst>
      <p:ext uri="{BB962C8B-B14F-4D97-AF65-F5344CB8AC3E}">
        <p14:creationId xmlns:p14="http://schemas.microsoft.com/office/powerpoint/2010/main" val="3759802832"/>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5FD408-2459-197B-FF97-D00D7CCCE3B4}"/>
              </a:ext>
            </a:extLst>
          </p:cNvPr>
          <p:cNvSpPr>
            <a:spLocks noGrp="1"/>
          </p:cNvSpPr>
          <p:nvPr>
            <p:ph type="sldNum" sz="quarter" idx="7"/>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11</a:t>
            </a:fld>
            <a:endParaRPr kumimoji="0" lang="en-NZ" sz="1067"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DDD45DFB-BB7D-E944-616D-AF6224DCEBFC}"/>
              </a:ext>
            </a:extLst>
          </p:cNvPr>
          <p:cNvSpPr>
            <a:spLocks noGrp="1"/>
          </p:cNvSpPr>
          <p:nvPr>
            <p:ph type="title"/>
          </p:nvPr>
        </p:nvSpPr>
        <p:spPr/>
        <p:txBody>
          <a:bodyPr/>
          <a:lstStyle/>
          <a:p>
            <a:r>
              <a:rPr lang="en-US" dirty="0"/>
              <a:t>TOP PERCEIVED RISKS</a:t>
            </a:r>
          </a:p>
        </p:txBody>
      </p:sp>
      <p:sp>
        <p:nvSpPr>
          <p:cNvPr id="9" name="Oval 8">
            <a:extLst>
              <a:ext uri="{FF2B5EF4-FFF2-40B4-BE49-F238E27FC236}">
                <a16:creationId xmlns:a16="http://schemas.microsoft.com/office/drawing/2014/main" id="{1C3CDA31-22B3-FF5A-952B-B4375F024494}"/>
              </a:ext>
            </a:extLst>
          </p:cNvPr>
          <p:cNvSpPr/>
          <p:nvPr userDrawn="1"/>
        </p:nvSpPr>
        <p:spPr>
          <a:xfrm>
            <a:off x="10061352" y="3321105"/>
            <a:ext cx="1798139" cy="179813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cxnSp>
        <p:nvCxnSpPr>
          <p:cNvPr id="11" name="Straight Connector 10">
            <a:extLst>
              <a:ext uri="{FF2B5EF4-FFF2-40B4-BE49-F238E27FC236}">
                <a16:creationId xmlns:a16="http://schemas.microsoft.com/office/drawing/2014/main" id="{D00DE96B-0889-0F19-20F6-0C7F20BB24D7}"/>
              </a:ext>
            </a:extLst>
          </p:cNvPr>
          <p:cNvCxnSpPr>
            <a:cxnSpLocks/>
          </p:cNvCxnSpPr>
          <p:nvPr userDrawn="1"/>
        </p:nvCxnSpPr>
        <p:spPr>
          <a:xfrm>
            <a:off x="10061352" y="2505121"/>
            <a:ext cx="611017" cy="1012406"/>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4B929EB-3A58-F038-07FB-54D1EF5433E9}"/>
              </a:ext>
            </a:extLst>
          </p:cNvPr>
          <p:cNvCxnSpPr>
            <a:cxnSpLocks/>
          </p:cNvCxnSpPr>
          <p:nvPr userDrawn="1"/>
        </p:nvCxnSpPr>
        <p:spPr>
          <a:xfrm>
            <a:off x="9490962" y="5902321"/>
            <a:ext cx="0" cy="967811"/>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DE4DFF4-BE3A-A7BD-3DC6-FE922B5049D2}"/>
              </a:ext>
            </a:extLst>
          </p:cNvPr>
          <p:cNvCxnSpPr>
            <a:cxnSpLocks/>
          </p:cNvCxnSpPr>
          <p:nvPr userDrawn="1"/>
        </p:nvCxnSpPr>
        <p:spPr>
          <a:xfrm flipH="1">
            <a:off x="8728308" y="5646884"/>
            <a:ext cx="619749" cy="1322996"/>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9318CFD-D445-A554-BBBC-898C06A79D96}"/>
              </a:ext>
            </a:extLst>
          </p:cNvPr>
          <p:cNvCxnSpPr>
            <a:cxnSpLocks/>
          </p:cNvCxnSpPr>
          <p:nvPr userDrawn="1"/>
        </p:nvCxnSpPr>
        <p:spPr>
          <a:xfrm>
            <a:off x="9159485" y="5397000"/>
            <a:ext cx="3129497" cy="1026434"/>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B5940DFD-5CD7-6B91-7E9F-C58B7382AE96}"/>
              </a:ext>
            </a:extLst>
          </p:cNvPr>
          <p:cNvCxnSpPr>
            <a:cxnSpLocks/>
          </p:cNvCxnSpPr>
          <p:nvPr userDrawn="1"/>
        </p:nvCxnSpPr>
        <p:spPr>
          <a:xfrm flipV="1">
            <a:off x="9618930" y="4185839"/>
            <a:ext cx="1110429" cy="1203729"/>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A3283E0-C860-3E0C-2E1B-D02375C06929}"/>
              </a:ext>
            </a:extLst>
          </p:cNvPr>
          <p:cNvCxnSpPr>
            <a:cxnSpLocks/>
          </p:cNvCxnSpPr>
          <p:nvPr userDrawn="1"/>
        </p:nvCxnSpPr>
        <p:spPr>
          <a:xfrm>
            <a:off x="10877325" y="4416145"/>
            <a:ext cx="1143764" cy="2479745"/>
          </a:xfrm>
          <a:prstGeom prst="line">
            <a:avLst/>
          </a:prstGeom>
          <a:ln w="15875">
            <a:solidFill>
              <a:schemeClr val="bg1"/>
            </a:solidFill>
          </a:ln>
        </p:spPr>
        <p:style>
          <a:lnRef idx="1">
            <a:schemeClr val="accent1"/>
          </a:lnRef>
          <a:fillRef idx="0">
            <a:schemeClr val="accent1"/>
          </a:fillRef>
          <a:effectRef idx="0">
            <a:schemeClr val="accent1"/>
          </a:effectRef>
          <a:fontRef idx="minor">
            <a:schemeClr val="tx1"/>
          </a:fontRef>
        </p:style>
      </p:cxnSp>
      <p:pic>
        <p:nvPicPr>
          <p:cNvPr id="26" name="Picture Placeholder 38">
            <a:extLst>
              <a:ext uri="{FF2B5EF4-FFF2-40B4-BE49-F238E27FC236}">
                <a16:creationId xmlns:a16="http://schemas.microsoft.com/office/drawing/2014/main" id="{6920AABE-FC43-6B66-0314-6322F5760DB9}"/>
              </a:ext>
            </a:extLst>
          </p:cNvPr>
          <p:cNvPicPr>
            <a:picLocks noChangeAspect="1"/>
          </p:cNvPicPr>
          <p:nvPr/>
        </p:nvPicPr>
        <p:blipFill>
          <a:blip r:embed="rId2" cstate="print">
            <a:duotone>
              <a:prstClr val="black"/>
              <a:schemeClr val="tx2">
                <a:tint val="45000"/>
                <a:satMod val="400000"/>
              </a:schemeClr>
            </a:duotone>
            <a:extLst>
              <a:ext uri="{28A0092B-C50C-407E-A947-70E740481C1C}">
                <a14:useLocalDpi xmlns:a14="http://schemas.microsoft.com/office/drawing/2010/main" val="0"/>
              </a:ext>
            </a:extLst>
          </a:blip>
          <a:srcRect t="16759" b="16759"/>
          <a:stretch/>
        </p:blipFill>
        <p:spPr>
          <a:xfrm>
            <a:off x="10179026" y="3438779"/>
            <a:ext cx="1562790" cy="1562790"/>
          </a:xfrm>
          <a:custGeom>
            <a:avLst/>
            <a:gdLst>
              <a:gd name="connsiteX0" fmla="*/ 2199503 w 4399006"/>
              <a:gd name="connsiteY0" fmla="*/ 0 h 4399006"/>
              <a:gd name="connsiteX1" fmla="*/ 4399006 w 4399006"/>
              <a:gd name="connsiteY1" fmla="*/ 2199503 h 4399006"/>
              <a:gd name="connsiteX2" fmla="*/ 2199503 w 4399006"/>
              <a:gd name="connsiteY2" fmla="*/ 4399006 h 4399006"/>
              <a:gd name="connsiteX3" fmla="*/ 0 w 4399006"/>
              <a:gd name="connsiteY3" fmla="*/ 2199503 h 4399006"/>
              <a:gd name="connsiteX4" fmla="*/ 2199503 w 4399006"/>
              <a:gd name="connsiteY4" fmla="*/ 0 h 4399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9006" h="4399006">
                <a:moveTo>
                  <a:pt x="2199503" y="0"/>
                </a:moveTo>
                <a:cubicBezTo>
                  <a:pt x="3414255" y="0"/>
                  <a:pt x="4399006" y="984751"/>
                  <a:pt x="4399006" y="2199503"/>
                </a:cubicBezTo>
                <a:cubicBezTo>
                  <a:pt x="4399006" y="3414255"/>
                  <a:pt x="3414255" y="4399006"/>
                  <a:pt x="2199503" y="4399006"/>
                </a:cubicBezTo>
                <a:cubicBezTo>
                  <a:pt x="984751" y="4399006"/>
                  <a:pt x="0" y="3414255"/>
                  <a:pt x="0" y="2199503"/>
                </a:cubicBezTo>
                <a:cubicBezTo>
                  <a:pt x="0" y="984751"/>
                  <a:pt x="984751" y="0"/>
                  <a:pt x="2199503" y="0"/>
                </a:cubicBezTo>
                <a:close/>
              </a:path>
            </a:pathLst>
          </a:custGeom>
        </p:spPr>
      </p:pic>
      <p:grpSp>
        <p:nvGrpSpPr>
          <p:cNvPr id="3" name="Group 2">
            <a:extLst>
              <a:ext uri="{FF2B5EF4-FFF2-40B4-BE49-F238E27FC236}">
                <a16:creationId xmlns:a16="http://schemas.microsoft.com/office/drawing/2014/main" id="{554F0F4F-2A8B-7CB0-1FC5-7DCB557AA590}"/>
              </a:ext>
            </a:extLst>
          </p:cNvPr>
          <p:cNvGrpSpPr/>
          <p:nvPr/>
        </p:nvGrpSpPr>
        <p:grpSpPr>
          <a:xfrm>
            <a:off x="568034" y="2152997"/>
            <a:ext cx="2983386" cy="1664258"/>
            <a:chOff x="568034" y="1787236"/>
            <a:chExt cx="2983386" cy="1664258"/>
          </a:xfrm>
        </p:grpSpPr>
        <p:cxnSp>
          <p:nvCxnSpPr>
            <p:cNvPr id="29" name="Straight Connector 28">
              <a:extLst>
                <a:ext uri="{FF2B5EF4-FFF2-40B4-BE49-F238E27FC236}">
                  <a16:creationId xmlns:a16="http://schemas.microsoft.com/office/drawing/2014/main" id="{1CFD8CDF-6677-A1C9-2F77-AD1D15E2E7D9}"/>
                </a:ext>
              </a:extLst>
            </p:cNvPr>
            <p:cNvCxnSpPr/>
            <p:nvPr/>
          </p:nvCxnSpPr>
          <p:spPr>
            <a:xfrm>
              <a:off x="609599" y="1787236"/>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9B98B27-55E6-BA30-5E40-1C1194B9FC4E}"/>
                </a:ext>
              </a:extLst>
            </p:cNvPr>
            <p:cNvCxnSpPr/>
            <p:nvPr/>
          </p:nvCxnSpPr>
          <p:spPr>
            <a:xfrm>
              <a:off x="609599" y="3451494"/>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9715A7C-AC93-31D3-0EE3-EF0528DF9F03}"/>
                </a:ext>
              </a:extLst>
            </p:cNvPr>
            <p:cNvSpPr txBox="1"/>
            <p:nvPr/>
          </p:nvSpPr>
          <p:spPr>
            <a:xfrm>
              <a:off x="568034" y="1953491"/>
              <a:ext cx="2005145"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80%</a:t>
              </a:r>
            </a:p>
          </p:txBody>
        </p:sp>
        <p:sp>
          <p:nvSpPr>
            <p:cNvPr id="40" name="TextBox 39">
              <a:extLst>
                <a:ext uri="{FF2B5EF4-FFF2-40B4-BE49-F238E27FC236}">
                  <a16:creationId xmlns:a16="http://schemas.microsoft.com/office/drawing/2014/main" id="{9D9964B2-ECEB-C987-A973-B0391D29E8E4}"/>
                </a:ext>
              </a:extLst>
            </p:cNvPr>
            <p:cNvSpPr txBox="1"/>
            <p:nvPr/>
          </p:nvSpPr>
          <p:spPr>
            <a:xfrm>
              <a:off x="568034" y="2616612"/>
              <a:ext cx="2238109"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rPr>
                <a:t>STRESS &amp; BURNOUT</a:t>
              </a:r>
            </a:p>
          </p:txBody>
        </p:sp>
      </p:grpSp>
      <p:grpSp>
        <p:nvGrpSpPr>
          <p:cNvPr id="5" name="Group 4">
            <a:extLst>
              <a:ext uri="{FF2B5EF4-FFF2-40B4-BE49-F238E27FC236}">
                <a16:creationId xmlns:a16="http://schemas.microsoft.com/office/drawing/2014/main" id="{A06C8CC0-AB24-86A9-1CDE-918D7FC1CB9E}"/>
              </a:ext>
            </a:extLst>
          </p:cNvPr>
          <p:cNvGrpSpPr/>
          <p:nvPr/>
        </p:nvGrpSpPr>
        <p:grpSpPr>
          <a:xfrm>
            <a:off x="568034" y="4098503"/>
            <a:ext cx="2983386" cy="1664258"/>
            <a:chOff x="568034" y="1787236"/>
            <a:chExt cx="2983386" cy="1664258"/>
          </a:xfrm>
        </p:grpSpPr>
        <p:cxnSp>
          <p:nvCxnSpPr>
            <p:cNvPr id="6" name="Straight Connector 5">
              <a:extLst>
                <a:ext uri="{FF2B5EF4-FFF2-40B4-BE49-F238E27FC236}">
                  <a16:creationId xmlns:a16="http://schemas.microsoft.com/office/drawing/2014/main" id="{4E595CEB-C1CA-080C-5C56-EE3F6218E4BA}"/>
                </a:ext>
              </a:extLst>
            </p:cNvPr>
            <p:cNvCxnSpPr/>
            <p:nvPr/>
          </p:nvCxnSpPr>
          <p:spPr>
            <a:xfrm>
              <a:off x="609599" y="1787236"/>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86BC5F42-8ECE-67E3-4175-F0EEE65CF54B}"/>
                </a:ext>
              </a:extLst>
            </p:cNvPr>
            <p:cNvCxnSpPr/>
            <p:nvPr/>
          </p:nvCxnSpPr>
          <p:spPr>
            <a:xfrm>
              <a:off x="609599" y="3451494"/>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01F86C44-0DFE-2FF0-A397-F16255D3F60C}"/>
                </a:ext>
              </a:extLst>
            </p:cNvPr>
            <p:cNvSpPr txBox="1"/>
            <p:nvPr/>
          </p:nvSpPr>
          <p:spPr>
            <a:xfrm>
              <a:off x="568034" y="1953491"/>
              <a:ext cx="2005145"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73%</a:t>
              </a:r>
            </a:p>
          </p:txBody>
        </p:sp>
        <p:sp>
          <p:nvSpPr>
            <p:cNvPr id="13" name="TextBox 12">
              <a:extLst>
                <a:ext uri="{FF2B5EF4-FFF2-40B4-BE49-F238E27FC236}">
                  <a16:creationId xmlns:a16="http://schemas.microsoft.com/office/drawing/2014/main" id="{5E8FDF13-AF65-341D-25B1-F0DB82830FAF}"/>
                </a:ext>
              </a:extLst>
            </p:cNvPr>
            <p:cNvSpPr txBox="1"/>
            <p:nvPr/>
          </p:nvSpPr>
          <p:spPr>
            <a:xfrm>
              <a:off x="568034" y="2616612"/>
              <a:ext cx="277434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rPr>
                <a:t>IMPACTS OF THE COST IF LIVING CRISIS</a:t>
              </a:r>
            </a:p>
          </p:txBody>
        </p:sp>
      </p:grpSp>
      <p:grpSp>
        <p:nvGrpSpPr>
          <p:cNvPr id="14" name="Group 13">
            <a:extLst>
              <a:ext uri="{FF2B5EF4-FFF2-40B4-BE49-F238E27FC236}">
                <a16:creationId xmlns:a16="http://schemas.microsoft.com/office/drawing/2014/main" id="{190F6989-C9A1-DEC1-3C5F-4ADE8985AC44}"/>
              </a:ext>
            </a:extLst>
          </p:cNvPr>
          <p:cNvGrpSpPr/>
          <p:nvPr/>
        </p:nvGrpSpPr>
        <p:grpSpPr>
          <a:xfrm>
            <a:off x="3696389" y="2152997"/>
            <a:ext cx="2983386" cy="1664258"/>
            <a:chOff x="568034" y="1787236"/>
            <a:chExt cx="2983386" cy="1664258"/>
          </a:xfrm>
        </p:grpSpPr>
        <p:cxnSp>
          <p:nvCxnSpPr>
            <p:cNvPr id="17" name="Straight Connector 16">
              <a:extLst>
                <a:ext uri="{FF2B5EF4-FFF2-40B4-BE49-F238E27FC236}">
                  <a16:creationId xmlns:a16="http://schemas.microsoft.com/office/drawing/2014/main" id="{8626A1E6-4804-7F5A-6FA6-80BB6CFA935A}"/>
                </a:ext>
              </a:extLst>
            </p:cNvPr>
            <p:cNvCxnSpPr/>
            <p:nvPr/>
          </p:nvCxnSpPr>
          <p:spPr>
            <a:xfrm>
              <a:off x="609599" y="1787236"/>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334C9E30-E426-F6F9-2DFE-E111477ED9B9}"/>
                </a:ext>
              </a:extLst>
            </p:cNvPr>
            <p:cNvCxnSpPr/>
            <p:nvPr/>
          </p:nvCxnSpPr>
          <p:spPr>
            <a:xfrm>
              <a:off x="609599" y="3451494"/>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D9F96696-E804-5AD6-CCDE-2ECB964F971D}"/>
                </a:ext>
              </a:extLst>
            </p:cNvPr>
            <p:cNvSpPr txBox="1"/>
            <p:nvPr/>
          </p:nvSpPr>
          <p:spPr>
            <a:xfrm>
              <a:off x="568034" y="1953491"/>
              <a:ext cx="2005145"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75%</a:t>
              </a:r>
            </a:p>
          </p:txBody>
        </p:sp>
        <p:sp>
          <p:nvSpPr>
            <p:cNvPr id="23" name="TextBox 22">
              <a:extLst>
                <a:ext uri="{FF2B5EF4-FFF2-40B4-BE49-F238E27FC236}">
                  <a16:creationId xmlns:a16="http://schemas.microsoft.com/office/drawing/2014/main" id="{47CDF04A-6F4F-5EB0-086B-579110950CFB}"/>
                </a:ext>
              </a:extLst>
            </p:cNvPr>
            <p:cNvSpPr txBox="1"/>
            <p:nvPr/>
          </p:nvSpPr>
          <p:spPr>
            <a:xfrm>
              <a:off x="568034" y="2616612"/>
              <a:ext cx="2238109"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rPr>
                <a:t>CYBER-ATTACKS &amp; CRIME</a:t>
              </a:r>
            </a:p>
          </p:txBody>
        </p:sp>
      </p:grpSp>
      <p:grpSp>
        <p:nvGrpSpPr>
          <p:cNvPr id="24" name="Group 23">
            <a:extLst>
              <a:ext uri="{FF2B5EF4-FFF2-40B4-BE49-F238E27FC236}">
                <a16:creationId xmlns:a16="http://schemas.microsoft.com/office/drawing/2014/main" id="{2CBE2CFC-BC2D-3CA6-FF6D-AC983AA03C85}"/>
              </a:ext>
            </a:extLst>
          </p:cNvPr>
          <p:cNvGrpSpPr/>
          <p:nvPr/>
        </p:nvGrpSpPr>
        <p:grpSpPr>
          <a:xfrm>
            <a:off x="3696389" y="4098503"/>
            <a:ext cx="2983386" cy="1664258"/>
            <a:chOff x="568034" y="1787236"/>
            <a:chExt cx="2983386" cy="1664258"/>
          </a:xfrm>
        </p:grpSpPr>
        <p:cxnSp>
          <p:nvCxnSpPr>
            <p:cNvPr id="27" name="Straight Connector 26">
              <a:extLst>
                <a:ext uri="{FF2B5EF4-FFF2-40B4-BE49-F238E27FC236}">
                  <a16:creationId xmlns:a16="http://schemas.microsoft.com/office/drawing/2014/main" id="{F99B6E16-45A6-356E-6216-214FF53F4101}"/>
                </a:ext>
              </a:extLst>
            </p:cNvPr>
            <p:cNvCxnSpPr/>
            <p:nvPr/>
          </p:nvCxnSpPr>
          <p:spPr>
            <a:xfrm>
              <a:off x="609599" y="1787236"/>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118DB26-CB99-E763-374B-7A561A7037E7}"/>
                </a:ext>
              </a:extLst>
            </p:cNvPr>
            <p:cNvCxnSpPr/>
            <p:nvPr/>
          </p:nvCxnSpPr>
          <p:spPr>
            <a:xfrm>
              <a:off x="609599" y="3451494"/>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1B3D6D2C-189B-C6DF-53EA-6FBC3A8D2815}"/>
                </a:ext>
              </a:extLst>
            </p:cNvPr>
            <p:cNvSpPr txBox="1"/>
            <p:nvPr/>
          </p:nvSpPr>
          <p:spPr>
            <a:xfrm>
              <a:off x="568034" y="1953491"/>
              <a:ext cx="2005145"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72%</a:t>
              </a:r>
            </a:p>
          </p:txBody>
        </p:sp>
        <p:sp>
          <p:nvSpPr>
            <p:cNvPr id="42" name="TextBox 41">
              <a:extLst>
                <a:ext uri="{FF2B5EF4-FFF2-40B4-BE49-F238E27FC236}">
                  <a16:creationId xmlns:a16="http://schemas.microsoft.com/office/drawing/2014/main" id="{00BA08B1-2864-D0DE-15D3-5DEE9CBC3E5E}"/>
                </a:ext>
              </a:extLst>
            </p:cNvPr>
            <p:cNvSpPr txBox="1"/>
            <p:nvPr/>
          </p:nvSpPr>
          <p:spPr>
            <a:xfrm>
              <a:off x="568034" y="2616612"/>
              <a:ext cx="2677942"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rPr>
                <a:t>EXTREME WEATHER EVENTS</a:t>
              </a:r>
            </a:p>
          </p:txBody>
        </p:sp>
      </p:grpSp>
      <p:grpSp>
        <p:nvGrpSpPr>
          <p:cNvPr id="43" name="Group 42">
            <a:extLst>
              <a:ext uri="{FF2B5EF4-FFF2-40B4-BE49-F238E27FC236}">
                <a16:creationId xmlns:a16="http://schemas.microsoft.com/office/drawing/2014/main" id="{00855D56-35EE-8F9A-9A3F-88DBF9FD152D}"/>
              </a:ext>
            </a:extLst>
          </p:cNvPr>
          <p:cNvGrpSpPr/>
          <p:nvPr/>
        </p:nvGrpSpPr>
        <p:grpSpPr>
          <a:xfrm>
            <a:off x="6762479" y="2150244"/>
            <a:ext cx="2983386" cy="1664258"/>
            <a:chOff x="568034" y="1787236"/>
            <a:chExt cx="2983386" cy="1664258"/>
          </a:xfrm>
        </p:grpSpPr>
        <p:cxnSp>
          <p:nvCxnSpPr>
            <p:cNvPr id="52" name="Straight Connector 51">
              <a:extLst>
                <a:ext uri="{FF2B5EF4-FFF2-40B4-BE49-F238E27FC236}">
                  <a16:creationId xmlns:a16="http://schemas.microsoft.com/office/drawing/2014/main" id="{4A7F90F9-F29E-4C7B-1B51-1EA16F5FE6B4}"/>
                </a:ext>
              </a:extLst>
            </p:cNvPr>
            <p:cNvCxnSpPr/>
            <p:nvPr/>
          </p:nvCxnSpPr>
          <p:spPr>
            <a:xfrm>
              <a:off x="609599" y="1787236"/>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4ACA31E-E086-B745-AF6A-A1E68FA1C529}"/>
                </a:ext>
              </a:extLst>
            </p:cNvPr>
            <p:cNvCxnSpPr/>
            <p:nvPr/>
          </p:nvCxnSpPr>
          <p:spPr>
            <a:xfrm>
              <a:off x="609599" y="3451494"/>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E2E68C49-62AC-A9E4-DF4A-0535785FFAC6}"/>
                </a:ext>
              </a:extLst>
            </p:cNvPr>
            <p:cNvSpPr txBox="1"/>
            <p:nvPr/>
          </p:nvSpPr>
          <p:spPr>
            <a:xfrm>
              <a:off x="568034" y="1953491"/>
              <a:ext cx="2005145"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74%</a:t>
              </a:r>
            </a:p>
          </p:txBody>
        </p:sp>
        <p:sp>
          <p:nvSpPr>
            <p:cNvPr id="55" name="TextBox 54">
              <a:extLst>
                <a:ext uri="{FF2B5EF4-FFF2-40B4-BE49-F238E27FC236}">
                  <a16:creationId xmlns:a16="http://schemas.microsoft.com/office/drawing/2014/main" id="{32662236-355F-CA7D-6EFA-9E74ADD83BAF}"/>
                </a:ext>
              </a:extLst>
            </p:cNvPr>
            <p:cNvSpPr txBox="1"/>
            <p:nvPr/>
          </p:nvSpPr>
          <p:spPr>
            <a:xfrm>
              <a:off x="568034" y="2616612"/>
              <a:ext cx="2238109"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rPr>
                <a:t>GEOPOLITICAL TENSIONS</a:t>
              </a:r>
            </a:p>
          </p:txBody>
        </p:sp>
      </p:grpSp>
      <p:grpSp>
        <p:nvGrpSpPr>
          <p:cNvPr id="56" name="Group 55">
            <a:extLst>
              <a:ext uri="{FF2B5EF4-FFF2-40B4-BE49-F238E27FC236}">
                <a16:creationId xmlns:a16="http://schemas.microsoft.com/office/drawing/2014/main" id="{116D685E-A65A-D170-A36B-DD3E6D315DDD}"/>
              </a:ext>
            </a:extLst>
          </p:cNvPr>
          <p:cNvGrpSpPr/>
          <p:nvPr/>
        </p:nvGrpSpPr>
        <p:grpSpPr>
          <a:xfrm>
            <a:off x="6762479" y="4095750"/>
            <a:ext cx="2983386" cy="1664258"/>
            <a:chOff x="568034" y="1787236"/>
            <a:chExt cx="2983386" cy="1664258"/>
          </a:xfrm>
        </p:grpSpPr>
        <p:cxnSp>
          <p:nvCxnSpPr>
            <p:cNvPr id="57" name="Straight Connector 56">
              <a:extLst>
                <a:ext uri="{FF2B5EF4-FFF2-40B4-BE49-F238E27FC236}">
                  <a16:creationId xmlns:a16="http://schemas.microsoft.com/office/drawing/2014/main" id="{D073020D-154C-F69F-B428-58DA05DAFDB8}"/>
                </a:ext>
              </a:extLst>
            </p:cNvPr>
            <p:cNvCxnSpPr/>
            <p:nvPr/>
          </p:nvCxnSpPr>
          <p:spPr>
            <a:xfrm>
              <a:off x="609599" y="1787236"/>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5FBCEB9-E7B9-CEF8-6676-C627582240B9}"/>
                </a:ext>
              </a:extLst>
            </p:cNvPr>
            <p:cNvCxnSpPr/>
            <p:nvPr/>
          </p:nvCxnSpPr>
          <p:spPr>
            <a:xfrm>
              <a:off x="609599" y="3451494"/>
              <a:ext cx="2941821" cy="0"/>
            </a:xfrm>
            <a:prstGeom prst="line">
              <a:avLst/>
            </a:prstGeom>
            <a:ln w="31750" cap="rnd">
              <a:gradFill flip="none" rotWithShape="1">
                <a:gsLst>
                  <a:gs pos="0">
                    <a:schemeClr val="accent1">
                      <a:lumMod val="5000"/>
                      <a:lumOff val="95000"/>
                      <a:alpha val="0"/>
                    </a:schemeClr>
                  </a:gs>
                  <a:gs pos="35000">
                    <a:srgbClr val="DD2484"/>
                  </a:gs>
                </a:gsLst>
                <a:lin ang="10800000" scaled="1"/>
                <a:tileRect/>
              </a:gra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5711320B-366A-7209-4D8C-81473D0BD5D4}"/>
                </a:ext>
              </a:extLst>
            </p:cNvPr>
            <p:cNvSpPr txBox="1"/>
            <p:nvPr/>
          </p:nvSpPr>
          <p:spPr>
            <a:xfrm>
              <a:off x="568034" y="1953491"/>
              <a:ext cx="2005145"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4800" b="1" i="0" u="none" strike="noStrike" kern="0" cap="none" spc="0" normalizeH="0" baseline="0" noProof="0" dirty="0">
                  <a:ln>
                    <a:noFill/>
                  </a:ln>
                  <a:solidFill>
                    <a:srgbClr val="DD2484"/>
                  </a:solidFill>
                  <a:effectLst/>
                  <a:uLnTx/>
                  <a:uFillTx/>
                  <a:latin typeface="Arial Black" panose="020B0604020202020204" pitchFamily="34" charset="0"/>
                  <a:cs typeface="Arial Black" panose="020B0604020202020204" pitchFamily="34" charset="0"/>
                </a:rPr>
                <a:t>72%</a:t>
              </a:r>
            </a:p>
          </p:txBody>
        </p:sp>
        <p:sp>
          <p:nvSpPr>
            <p:cNvPr id="60" name="TextBox 59">
              <a:extLst>
                <a:ext uri="{FF2B5EF4-FFF2-40B4-BE49-F238E27FC236}">
                  <a16:creationId xmlns:a16="http://schemas.microsoft.com/office/drawing/2014/main" id="{6A4AA324-F50D-1ABE-7DF8-F7A38543EF19}"/>
                </a:ext>
              </a:extLst>
            </p:cNvPr>
            <p:cNvSpPr txBox="1"/>
            <p:nvPr/>
          </p:nvSpPr>
          <p:spPr>
            <a:xfrm>
              <a:off x="568034" y="2616612"/>
              <a:ext cx="2238109"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rPr>
                <a:t>MENTAL HEALTH CONDITIONS</a:t>
              </a:r>
            </a:p>
          </p:txBody>
        </p:sp>
      </p:grpSp>
      <p:sp>
        <p:nvSpPr>
          <p:cNvPr id="61" name="Oval 60">
            <a:extLst>
              <a:ext uri="{FF2B5EF4-FFF2-40B4-BE49-F238E27FC236}">
                <a16:creationId xmlns:a16="http://schemas.microsoft.com/office/drawing/2014/main" id="{486CED94-8D30-C15E-2CEA-99C82B8B3245}"/>
              </a:ext>
            </a:extLst>
          </p:cNvPr>
          <p:cNvSpPr/>
          <p:nvPr/>
        </p:nvSpPr>
        <p:spPr>
          <a:xfrm>
            <a:off x="8968995" y="4835474"/>
            <a:ext cx="1324312" cy="13243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62" name="Picture Placeholder 38">
            <a:extLst>
              <a:ext uri="{FF2B5EF4-FFF2-40B4-BE49-F238E27FC236}">
                <a16:creationId xmlns:a16="http://schemas.microsoft.com/office/drawing/2014/main" id="{7C9EC7F9-FA31-8268-3BDD-CCF57493FA96}"/>
              </a:ext>
            </a:extLst>
          </p:cNvPr>
          <p:cNvPicPr>
            <a:picLocks noChangeAspect="1"/>
          </p:cNvPicPr>
          <p:nvPr/>
        </p:nvPicPr>
        <p:blipFill>
          <a:blip r:embed="rId3" cstate="print">
            <a:duotone>
              <a:prstClr val="black"/>
              <a:schemeClr val="accent1">
                <a:tint val="45000"/>
                <a:satMod val="400000"/>
              </a:schemeClr>
            </a:duotone>
            <a:extLst>
              <a:ext uri="{28A0092B-C50C-407E-A947-70E740481C1C}">
                <a14:useLocalDpi xmlns:a14="http://schemas.microsoft.com/office/drawing/2010/main" val="0"/>
              </a:ext>
            </a:extLst>
          </a:blip>
          <a:srcRect l="16667" r="16667"/>
          <a:stretch/>
        </p:blipFill>
        <p:spPr>
          <a:xfrm>
            <a:off x="9083275" y="4953059"/>
            <a:ext cx="1095751" cy="1095751"/>
          </a:xfrm>
          <a:custGeom>
            <a:avLst/>
            <a:gdLst>
              <a:gd name="connsiteX0" fmla="*/ 2199503 w 4399006"/>
              <a:gd name="connsiteY0" fmla="*/ 0 h 4399006"/>
              <a:gd name="connsiteX1" fmla="*/ 4399006 w 4399006"/>
              <a:gd name="connsiteY1" fmla="*/ 2199503 h 4399006"/>
              <a:gd name="connsiteX2" fmla="*/ 2199503 w 4399006"/>
              <a:gd name="connsiteY2" fmla="*/ 4399006 h 4399006"/>
              <a:gd name="connsiteX3" fmla="*/ 0 w 4399006"/>
              <a:gd name="connsiteY3" fmla="*/ 2199503 h 4399006"/>
              <a:gd name="connsiteX4" fmla="*/ 2199503 w 4399006"/>
              <a:gd name="connsiteY4" fmla="*/ 0 h 4399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9006" h="4399006">
                <a:moveTo>
                  <a:pt x="2199503" y="0"/>
                </a:moveTo>
                <a:cubicBezTo>
                  <a:pt x="3414255" y="0"/>
                  <a:pt x="4399006" y="984751"/>
                  <a:pt x="4399006" y="2199503"/>
                </a:cubicBezTo>
                <a:cubicBezTo>
                  <a:pt x="4399006" y="3414255"/>
                  <a:pt x="3414255" y="4399006"/>
                  <a:pt x="2199503" y="4399006"/>
                </a:cubicBezTo>
                <a:cubicBezTo>
                  <a:pt x="984751" y="4399006"/>
                  <a:pt x="0" y="3414255"/>
                  <a:pt x="0" y="2199503"/>
                </a:cubicBezTo>
                <a:cubicBezTo>
                  <a:pt x="0" y="984751"/>
                  <a:pt x="984751" y="0"/>
                  <a:pt x="2199503" y="0"/>
                </a:cubicBezTo>
                <a:close/>
              </a:path>
            </a:pathLst>
          </a:custGeom>
        </p:spPr>
      </p:pic>
      <p:sp>
        <p:nvSpPr>
          <p:cNvPr id="8" name="Oval 7">
            <a:extLst>
              <a:ext uri="{FF2B5EF4-FFF2-40B4-BE49-F238E27FC236}">
                <a16:creationId xmlns:a16="http://schemas.microsoft.com/office/drawing/2014/main" id="{357B669C-3999-7682-ADEF-0FDB105C6916}"/>
              </a:ext>
            </a:extLst>
          </p:cNvPr>
          <p:cNvSpPr/>
          <p:nvPr userDrawn="1"/>
        </p:nvSpPr>
        <p:spPr>
          <a:xfrm>
            <a:off x="9233777" y="1500313"/>
            <a:ext cx="1324312" cy="13243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25" name="Picture Placeholder 38">
            <a:extLst>
              <a:ext uri="{FF2B5EF4-FFF2-40B4-BE49-F238E27FC236}">
                <a16:creationId xmlns:a16="http://schemas.microsoft.com/office/drawing/2014/main" id="{0C70EFEB-DE86-8ED0-E400-EBEB471AD0B4}"/>
              </a:ext>
            </a:extLst>
          </p:cNvPr>
          <p:cNvPicPr>
            <a:picLocks noChangeAspect="1"/>
          </p:cNvPicPr>
          <p:nvPr/>
        </p:nvPicPr>
        <p:blipFill>
          <a:blip r:embed="rId4" cstate="print">
            <a:duotone>
              <a:prstClr val="black"/>
              <a:schemeClr val="accent1">
                <a:tint val="45000"/>
                <a:satMod val="400000"/>
              </a:schemeClr>
            </a:duotone>
            <a:extLst>
              <a:ext uri="{28A0092B-C50C-407E-A947-70E740481C1C}">
                <a14:useLocalDpi xmlns:a14="http://schemas.microsoft.com/office/drawing/2010/main" val="0"/>
              </a:ext>
            </a:extLst>
          </a:blip>
          <a:srcRect t="4399" b="4399"/>
          <a:stretch/>
        </p:blipFill>
        <p:spPr>
          <a:xfrm>
            <a:off x="9348057" y="1617898"/>
            <a:ext cx="1095751" cy="1095751"/>
          </a:xfrm>
          <a:custGeom>
            <a:avLst/>
            <a:gdLst>
              <a:gd name="connsiteX0" fmla="*/ 2199503 w 4399006"/>
              <a:gd name="connsiteY0" fmla="*/ 0 h 4399006"/>
              <a:gd name="connsiteX1" fmla="*/ 4399006 w 4399006"/>
              <a:gd name="connsiteY1" fmla="*/ 2199503 h 4399006"/>
              <a:gd name="connsiteX2" fmla="*/ 2199503 w 4399006"/>
              <a:gd name="connsiteY2" fmla="*/ 4399006 h 4399006"/>
              <a:gd name="connsiteX3" fmla="*/ 0 w 4399006"/>
              <a:gd name="connsiteY3" fmla="*/ 2199503 h 4399006"/>
              <a:gd name="connsiteX4" fmla="*/ 2199503 w 4399006"/>
              <a:gd name="connsiteY4" fmla="*/ 0 h 4399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9006" h="4399006">
                <a:moveTo>
                  <a:pt x="2199503" y="0"/>
                </a:moveTo>
                <a:cubicBezTo>
                  <a:pt x="3414255" y="0"/>
                  <a:pt x="4399006" y="984751"/>
                  <a:pt x="4399006" y="2199503"/>
                </a:cubicBezTo>
                <a:cubicBezTo>
                  <a:pt x="4399006" y="3414255"/>
                  <a:pt x="3414255" y="4399006"/>
                  <a:pt x="2199503" y="4399006"/>
                </a:cubicBezTo>
                <a:cubicBezTo>
                  <a:pt x="984751" y="4399006"/>
                  <a:pt x="0" y="3414255"/>
                  <a:pt x="0" y="2199503"/>
                </a:cubicBezTo>
                <a:cubicBezTo>
                  <a:pt x="0" y="984751"/>
                  <a:pt x="984751" y="0"/>
                  <a:pt x="2199503" y="0"/>
                </a:cubicBezTo>
                <a:close/>
              </a:path>
            </a:pathLst>
          </a:custGeom>
        </p:spPr>
      </p:pic>
      <p:sp>
        <p:nvSpPr>
          <p:cNvPr id="69" name="Text Placeholder 4">
            <a:extLst>
              <a:ext uri="{FF2B5EF4-FFF2-40B4-BE49-F238E27FC236}">
                <a16:creationId xmlns:a16="http://schemas.microsoft.com/office/drawing/2014/main" id="{F91A2BBB-0EDD-9097-B072-3688458760DE}"/>
              </a:ext>
            </a:extLst>
          </p:cNvPr>
          <p:cNvSpPr txBox="1">
            <a:spLocks/>
          </p:cNvSpPr>
          <p:nvPr/>
        </p:nvSpPr>
        <p:spPr>
          <a:xfrm flipH="1">
            <a:off x="498812" y="1232670"/>
            <a:ext cx="8142267" cy="486567"/>
          </a:xfrm>
          <a:prstGeom prst="rect">
            <a:avLst/>
          </a:prstGeom>
        </p:spPr>
        <p:txBody>
          <a:bodyPr/>
          <a:lstStyle>
            <a:lvl1pPr marL="0" algn="l">
              <a:defRPr sz="1800" b="1" i="0">
                <a:solidFill>
                  <a:srgbClr val="DD2484"/>
                </a:solidFill>
                <a:latin typeface="Arial" panose="020B0604020202020204" pitchFamily="34" charset="0"/>
                <a:ea typeface="+mn-ea"/>
                <a:cs typeface="Arial" panose="020B0604020202020204" pitchFamily="34" charset="0"/>
              </a:defRPr>
            </a:lvl1pPr>
            <a:lvl2pPr marL="608853">
              <a:defRPr sz="1333">
                <a:latin typeface="+mn-lt"/>
                <a:ea typeface="+mn-ea"/>
                <a:cs typeface="+mn-cs"/>
              </a:defRPr>
            </a:lvl2pPr>
            <a:lvl3pPr marL="1217707">
              <a:defRPr sz="1333">
                <a:latin typeface="+mn-lt"/>
                <a:ea typeface="+mn-ea"/>
                <a:cs typeface="+mn-cs"/>
              </a:defRPr>
            </a:lvl3pPr>
            <a:lvl4pPr marL="1826560">
              <a:defRPr sz="1333">
                <a:latin typeface="+mn-lt"/>
                <a:ea typeface="+mn-ea"/>
                <a:cs typeface="+mn-cs"/>
              </a:defRPr>
            </a:lvl4pPr>
            <a:lvl5pPr marL="2435412">
              <a:defRPr sz="1333">
                <a:latin typeface="+mn-lt"/>
                <a:ea typeface="+mn-ea"/>
                <a:cs typeface="+mn-cs"/>
              </a:defRPr>
            </a:lvl5pPr>
            <a:lvl6pPr marL="3044267">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marL="0" marR="0" lvl="0" indent="0" algn="l" defTabSz="91440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How likely do you think it is that the following issues will have a significant impact on your business and/or your </a:t>
            </a:r>
            <a:r>
              <a:rPr kumimoji="0" lang="en-GB" sz="1600" b="1" i="0" u="none" strike="noStrike" kern="0" cap="none" spc="0" normalizeH="0" baseline="0" noProof="0" dirty="0">
                <a:ln>
                  <a:noFill/>
                </a:ln>
                <a:solidFill>
                  <a:prstClr val="white"/>
                </a:solidFill>
                <a:effectLst/>
                <a:uLnTx/>
                <a:uFillTx/>
                <a:latin typeface="Arial" panose="020B0604020202020204" pitchFamily="34" charset="0"/>
                <a:ea typeface="Arial" panose="020B0604020202020204" pitchFamily="34" charset="0"/>
                <a:cs typeface="Arial" panose="020B0604020202020204" pitchFamily="34" charset="0"/>
              </a:rPr>
              <a:t>people </a:t>
            </a:r>
            <a:r>
              <a:rPr kumimoji="0" lang="en-GB" sz="1600" b="1" i="0" u="none" strike="noStrike" kern="0" cap="none" spc="0" normalizeH="0" baseline="0" noProof="0" dirty="0">
                <a:ln>
                  <a:noFill/>
                </a:ln>
                <a:solidFill>
                  <a:prstClr val="white"/>
                </a:solidFill>
                <a:effectLst/>
                <a:uLnTx/>
                <a:uFillTx/>
                <a:latin typeface="Arial" panose="020B0604020202020204" pitchFamily="34" charset="0"/>
                <a:ea typeface="Calibri" panose="020F0502020204030204" pitchFamily="34" charset="0"/>
                <a:cs typeface="Arial" panose="020B0604020202020204" pitchFamily="34" charset="0"/>
              </a:rPr>
              <a:t>in the next 12 months?</a:t>
            </a:r>
            <a:endParaRPr kumimoji="0" lang="en-US" sz="1800" b="1"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472586"/>
      </p:ext>
    </p:extLst>
  </p:cSld>
  <p:clrMapOvr>
    <a:masterClrMapping/>
  </p:clrMapOvr>
  <p:transition spd="slow">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2208B7B-9737-9C51-F95E-2FC6B45EF45F}"/>
              </a:ext>
            </a:extLst>
          </p:cNvPr>
          <p:cNvSpPr>
            <a:spLocks noGrp="1"/>
          </p:cNvSpPr>
          <p:nvPr>
            <p:ph type="body" sz="quarter" idx="12"/>
          </p:nvPr>
        </p:nvSpPr>
        <p:spPr/>
        <p:txBody>
          <a:bodyPr/>
          <a:lstStyle/>
          <a:p>
            <a:r>
              <a:rPr lang="en-US" dirty="0"/>
              <a:t>GEOPOLITICAL TENSIONS</a:t>
            </a:r>
          </a:p>
        </p:txBody>
      </p:sp>
    </p:spTree>
    <p:extLst>
      <p:ext uri="{BB962C8B-B14F-4D97-AF65-F5344CB8AC3E}">
        <p14:creationId xmlns:p14="http://schemas.microsoft.com/office/powerpoint/2010/main" val="3153966010"/>
      </p:ext>
    </p:extLst>
  </p:cSld>
  <p:clrMapOvr>
    <a:masterClrMapping/>
  </p:clrMapOvr>
  <p:transition spd="slow">
    <p:wipe dir="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17">
            <a:extLst>
              <a:ext uri="{FF2B5EF4-FFF2-40B4-BE49-F238E27FC236}">
                <a16:creationId xmlns:a16="http://schemas.microsoft.com/office/drawing/2014/main" id="{998FC58C-9F8E-50B9-1C34-3632EAEBFAEB}"/>
              </a:ext>
            </a:extLst>
          </p:cNvPr>
          <p:cNvPicPr>
            <a:picLocks noGrp="1" noChangeAspect="1"/>
          </p:cNvPicPr>
          <p:nvPr>
            <p:ph type="pic" sz="quarter" idx="14"/>
          </p:nvPr>
        </p:nvPicPr>
        <p:blipFill rotWithShape="1">
          <a:blip r:embed="rId3">
            <a:alphaModFix amt="20000"/>
            <a:extLst>
              <a:ext uri="{28A0092B-C50C-407E-A947-70E740481C1C}">
                <a14:useLocalDpi xmlns:a14="http://schemas.microsoft.com/office/drawing/2010/main" val="0"/>
              </a:ext>
            </a:extLst>
          </a:blip>
          <a:srcRect l="30036" r="38411"/>
          <a:stretch/>
        </p:blipFill>
        <p:spPr>
          <a:xfrm flipH="1">
            <a:off x="8947054" y="2734"/>
            <a:ext cx="3244945" cy="6858000"/>
          </a:xfrm>
          <a:solidFill>
            <a:schemeClr val="bg1"/>
          </a:solidFill>
        </p:spPr>
      </p:pic>
      <p:sp>
        <p:nvSpPr>
          <p:cNvPr id="16" name="Title 2">
            <a:extLst>
              <a:ext uri="{FF2B5EF4-FFF2-40B4-BE49-F238E27FC236}">
                <a16:creationId xmlns:a16="http://schemas.microsoft.com/office/drawing/2014/main" id="{ED0F576F-EA47-D02F-0D2D-611A1278D68D}"/>
              </a:ext>
            </a:extLst>
          </p:cNvPr>
          <p:cNvSpPr>
            <a:spLocks noGrp="1"/>
          </p:cNvSpPr>
          <p:nvPr>
            <p:ph type="title"/>
          </p:nvPr>
        </p:nvSpPr>
        <p:spPr>
          <a:xfrm>
            <a:off x="578241" y="83886"/>
            <a:ext cx="7064101" cy="1325033"/>
          </a:xfrm>
        </p:spPr>
        <p:txBody>
          <a:bodyPr>
            <a:noAutofit/>
          </a:bodyPr>
          <a:lstStyle/>
          <a:p>
            <a:r>
              <a:rPr lang="en-GB" sz="2800" kern="1200" dirty="0">
                <a:solidFill>
                  <a:prstClr val="white"/>
                </a:solidFill>
                <a:latin typeface="Arial Black" panose="020B0A04020102020204" pitchFamily="34" charset="0"/>
              </a:rPr>
              <a:t>THE NEW RISK </a:t>
            </a:r>
            <a:r>
              <a:rPr lang="en-GB" sz="2800" dirty="0">
                <a:solidFill>
                  <a:prstClr val="white"/>
                </a:solidFill>
                <a:latin typeface="Arial Black" panose="020B0A04020102020204" pitchFamily="34" charset="0"/>
              </a:rPr>
              <a:t>ENVIRONMENT</a:t>
            </a:r>
            <a:r>
              <a:rPr lang="en-GB" sz="3200" dirty="0">
                <a:solidFill>
                  <a:prstClr val="white"/>
                </a:solidFill>
                <a:latin typeface="Arial Black" panose="020B0A04020102020204" pitchFamily="34" charset="0"/>
              </a:rPr>
              <a:t> </a:t>
            </a:r>
            <a:br>
              <a:rPr lang="en-GB" sz="2800" dirty="0">
                <a:solidFill>
                  <a:prstClr val="white"/>
                </a:solidFill>
                <a:latin typeface="Arial Black" panose="020B0A04020102020204" pitchFamily="34" charset="0"/>
              </a:rPr>
            </a:br>
            <a:r>
              <a:rPr lang="en-GB" sz="1800" dirty="0">
                <a:solidFill>
                  <a:srgbClr val="EF820F"/>
                </a:solidFill>
                <a:latin typeface="Arial Black" panose="020B0A04020102020204" pitchFamily="34" charset="0"/>
              </a:rPr>
              <a:t>MANAGING IN PERMA-CRISIS</a:t>
            </a:r>
            <a:endParaRPr lang="en-US" sz="1800" dirty="0">
              <a:solidFill>
                <a:srgbClr val="EF820F"/>
              </a:solidFill>
            </a:endParaRPr>
          </a:p>
        </p:txBody>
      </p:sp>
      <p:sp>
        <p:nvSpPr>
          <p:cNvPr id="3" name="Text Placeholder 2">
            <a:extLst>
              <a:ext uri="{FF2B5EF4-FFF2-40B4-BE49-F238E27FC236}">
                <a16:creationId xmlns:a16="http://schemas.microsoft.com/office/drawing/2014/main" id="{274EA578-B35E-4374-A120-6614202FBBAF}"/>
              </a:ext>
            </a:extLst>
          </p:cNvPr>
          <p:cNvSpPr>
            <a:spLocks noGrp="1"/>
          </p:cNvSpPr>
          <p:nvPr>
            <p:ph type="body" sz="quarter" idx="11"/>
          </p:nvPr>
        </p:nvSpPr>
        <p:spPr>
          <a:xfrm>
            <a:off x="565266" y="1280979"/>
            <a:ext cx="8298231" cy="703129"/>
          </a:xfrm>
        </p:spPr>
        <p:txBody>
          <a:bodyPr>
            <a:normAutofit fontScale="25000" lnSpcReduction="20000"/>
          </a:bodyPr>
          <a:lstStyle/>
          <a:p>
            <a:pPr marL="0" indent="0"/>
            <a:r>
              <a:rPr lang="en-AU" sz="1400" b="0" dirty="0">
                <a:solidFill>
                  <a:schemeClr val="bg1"/>
                </a:solidFill>
              </a:rPr>
              <a:t>The risk paradigm has changed. Over the last year we have seen how debt, war, disease and inflation has fundamentally changed the risk landscape - both domestically and internationally.</a:t>
            </a:r>
          </a:p>
          <a:p>
            <a:pPr marL="0" indent="0"/>
            <a:endParaRPr lang="en-US" sz="1400" b="0" dirty="0">
              <a:solidFill>
                <a:schemeClr val="bg1"/>
              </a:solidFill>
            </a:endParaRPr>
          </a:p>
          <a:p>
            <a:pPr marL="0" indent="0"/>
            <a:r>
              <a:rPr lang="en-AU" sz="1000" b="1" dirty="0">
                <a:solidFill>
                  <a:srgbClr val="DD2484"/>
                </a:solidFill>
                <a:latin typeface="Arial Black" panose="020B0604020202020204" pitchFamily="34" charset="0"/>
                <a:cs typeface="Arial Black" panose="020B0604020202020204" pitchFamily="34" charset="0"/>
              </a:rPr>
              <a:t> </a:t>
            </a:r>
            <a:r>
              <a:rPr lang="en-AU" sz="500" b="1" dirty="0">
                <a:solidFill>
                  <a:srgbClr val="DD2484"/>
                </a:solidFill>
                <a:latin typeface="Arial Black" panose="020B0604020202020204" pitchFamily="34" charset="0"/>
                <a:cs typeface="Arial Black" panose="020B0604020202020204" pitchFamily="34" charset="0"/>
              </a:rPr>
              <a:t>	</a:t>
            </a:r>
          </a:p>
          <a:p>
            <a:pPr marL="0" indent="0"/>
            <a:r>
              <a:rPr lang="en-AU" sz="2400" dirty="0">
                <a:solidFill>
                  <a:srgbClr val="DD2484"/>
                </a:solidFill>
                <a:latin typeface="Arial Black" panose="020B0604020202020204" pitchFamily="34" charset="0"/>
                <a:cs typeface="Arial Black" panose="020B0604020202020204" pitchFamily="34" charset="0"/>
              </a:rPr>
              <a:t>	</a:t>
            </a:r>
            <a:endParaRPr lang="en-GB" sz="1400" dirty="0">
              <a:solidFill>
                <a:schemeClr val="bg1"/>
              </a:solidFill>
            </a:endParaRPr>
          </a:p>
        </p:txBody>
      </p:sp>
      <p:sp>
        <p:nvSpPr>
          <p:cNvPr id="6" name="Rectangle 5">
            <a:extLst>
              <a:ext uri="{FF2B5EF4-FFF2-40B4-BE49-F238E27FC236}">
                <a16:creationId xmlns:a16="http://schemas.microsoft.com/office/drawing/2014/main" id="{434A082D-1A03-4FF7-939B-31AE134AB340}"/>
              </a:ext>
            </a:extLst>
          </p:cNvPr>
          <p:cNvSpPr/>
          <p:nvPr/>
        </p:nvSpPr>
        <p:spPr>
          <a:xfrm>
            <a:off x="9670049" y="2988142"/>
            <a:ext cx="2313591" cy="236988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0" i="0" u="none" strike="noStrike" kern="1200" cap="none" spc="0" normalizeH="0" baseline="0" noProof="0" dirty="0">
                <a:ln>
                  <a:noFill/>
                </a:ln>
                <a:solidFill>
                  <a:srgbClr val="DD2484"/>
                </a:solidFill>
                <a:effectLst/>
                <a:uLnTx/>
                <a:uFillTx/>
                <a:latin typeface="Arial Black" panose="020B0A04020102020204" pitchFamily="34" charset="0"/>
                <a:ea typeface="+mn-ea"/>
                <a:cs typeface="Arial" panose="020B0604020202020204" pitchFamily="34" charset="0"/>
              </a:rPr>
              <a:t>84% </a:t>
            </a:r>
            <a:br>
              <a:rPr kumimoji="0" lang="en-US" sz="1800" b="0" i="0" u="none" strike="noStrike" kern="1200" cap="none" spc="0" normalizeH="0" baseline="0" noProof="0" dirty="0">
                <a:ln>
                  <a:noFill/>
                </a:ln>
                <a:solidFill>
                  <a:srgbClr val="EF820F"/>
                </a:solidFill>
                <a:effectLst/>
                <a:uLnTx/>
                <a:uFillTx/>
                <a:latin typeface="Arial Black" panose="020B0A04020102020204" pitchFamily="34" charset="0"/>
                <a:ea typeface="+mn-ea"/>
                <a:cs typeface="Arial" panose="020B0604020202020204" pitchFamily="34" charset="0"/>
              </a:rPr>
            </a:br>
            <a:r>
              <a:rPr kumimoji="0" lang="en-US" sz="1500" b="1" i="0" u="none" strike="noStrike" kern="1200" cap="none" spc="0" normalizeH="0" baseline="0" noProof="0" dirty="0">
                <a:ln>
                  <a:noFill/>
                </a:ln>
                <a:solidFill>
                  <a:srgbClr val="232762"/>
                </a:solidFill>
                <a:effectLst/>
                <a:uLnTx/>
                <a:uFillTx/>
                <a:latin typeface="Arial Black" panose="020B0604020202020204" pitchFamily="34" charset="0"/>
                <a:ea typeface="+mn-ea"/>
                <a:cs typeface="Arial Black" panose="020B0604020202020204" pitchFamily="34" charset="0"/>
              </a:rPr>
              <a:t>organisations </a:t>
            </a:r>
            <a:br>
              <a:rPr kumimoji="0" lang="en-US" sz="1500" b="1" i="0" u="none" strike="noStrike" kern="1200" cap="none" spc="0" normalizeH="0" baseline="0" noProof="0" dirty="0">
                <a:ln>
                  <a:noFill/>
                </a:ln>
                <a:solidFill>
                  <a:srgbClr val="232762"/>
                </a:solidFill>
                <a:effectLst/>
                <a:uLnTx/>
                <a:uFillTx/>
                <a:latin typeface="Arial Black" panose="020B0604020202020204" pitchFamily="34" charset="0"/>
                <a:ea typeface="+mn-ea"/>
                <a:cs typeface="Arial Black" panose="020B0604020202020204" pitchFamily="34" charset="0"/>
              </a:rPr>
            </a:br>
            <a:r>
              <a:rPr kumimoji="0" lang="en-US" sz="1500" b="1" i="0" u="none" strike="noStrike" kern="1200" cap="none" spc="0" normalizeH="0" baseline="0" noProof="0" dirty="0">
                <a:ln>
                  <a:noFill/>
                </a:ln>
                <a:solidFill>
                  <a:srgbClr val="232762"/>
                </a:solidFill>
                <a:effectLst/>
                <a:uLnTx/>
                <a:uFillTx/>
                <a:latin typeface="Arial Black" panose="020B0604020202020204" pitchFamily="34" charset="0"/>
                <a:ea typeface="+mn-ea"/>
                <a:cs typeface="Arial Black" panose="020B0604020202020204" pitchFamily="34" charset="0"/>
              </a:rPr>
              <a:t>reported their employees’ appetite to travel is linked to the level of support their company provides to its </a:t>
            </a:r>
            <a:r>
              <a:rPr kumimoji="0" lang="en-GB" sz="1500" b="1" i="0" u="none" strike="noStrike" kern="1200" cap="none" spc="0" normalizeH="0" baseline="0" noProof="0" dirty="0">
                <a:ln>
                  <a:noFill/>
                </a:ln>
                <a:solidFill>
                  <a:srgbClr val="232762"/>
                </a:solidFill>
                <a:effectLst/>
                <a:uLnTx/>
                <a:uFillTx/>
                <a:latin typeface="Arial Black" panose="020B0604020202020204" pitchFamily="34" charset="0"/>
                <a:ea typeface="+mn-ea"/>
                <a:cs typeface="Arial Black" panose="020B0604020202020204" pitchFamily="34" charset="0"/>
              </a:rPr>
              <a:t>travelers</a:t>
            </a:r>
            <a:r>
              <a:rPr kumimoji="0" lang="en-US" sz="1500" b="1" i="0" u="none" strike="noStrike" kern="1200" cap="none" spc="0" normalizeH="0" baseline="0" noProof="0" dirty="0">
                <a:ln>
                  <a:noFill/>
                </a:ln>
                <a:solidFill>
                  <a:srgbClr val="232762"/>
                </a:solidFill>
                <a:effectLst/>
                <a:uLnTx/>
                <a:uFillTx/>
                <a:latin typeface="Arial Black" panose="020B0604020202020204" pitchFamily="34" charset="0"/>
                <a:ea typeface="+mn-ea"/>
                <a:cs typeface="Arial Black" panose="020B0604020202020204" pitchFamily="34" charset="0"/>
              </a:rPr>
              <a:t>*</a:t>
            </a:r>
            <a:endParaRPr kumimoji="0" lang="en-GB" sz="1500" b="1" i="0" u="none" strike="noStrike" kern="1200" cap="none" spc="0" normalizeH="0" baseline="0" noProof="0" dirty="0">
              <a:ln>
                <a:noFill/>
              </a:ln>
              <a:solidFill>
                <a:srgbClr val="232762"/>
              </a:solidFill>
              <a:effectLst/>
              <a:uLnTx/>
              <a:uFillTx/>
              <a:latin typeface="Arial Black" panose="020B0604020202020204" pitchFamily="34" charset="0"/>
              <a:ea typeface="+mn-ea"/>
              <a:cs typeface="Arial Black" panose="020B0604020202020204" pitchFamily="34" charset="0"/>
            </a:endParaRPr>
          </a:p>
        </p:txBody>
      </p:sp>
      <p:sp>
        <p:nvSpPr>
          <p:cNvPr id="7" name="Rectangle 6">
            <a:extLst>
              <a:ext uri="{FF2B5EF4-FFF2-40B4-BE49-F238E27FC236}">
                <a16:creationId xmlns:a16="http://schemas.microsoft.com/office/drawing/2014/main" id="{EA54E087-370B-4CC7-AEDB-2AD4817EF973}"/>
              </a:ext>
            </a:extLst>
          </p:cNvPr>
          <p:cNvSpPr/>
          <p:nvPr/>
        </p:nvSpPr>
        <p:spPr>
          <a:xfrm>
            <a:off x="9522911" y="6129396"/>
            <a:ext cx="2603096" cy="477888"/>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AU" sz="800" b="0" i="0" u="none" strike="noStrike" kern="0" cap="none" spc="0" normalizeH="0" baseline="0" noProof="0" dirty="0">
                <a:ln>
                  <a:noFill/>
                </a:ln>
                <a:solidFill>
                  <a:srgbClr val="2D4696"/>
                </a:solidFill>
                <a:effectLst/>
                <a:uLnTx/>
                <a:uFillTx/>
                <a:latin typeface="Arial" panose="020B0604020202020204" pitchFamily="34" charset="0"/>
                <a:ea typeface="Calibri" panose="020F0502020204030204" pitchFamily="34" charset="0"/>
                <a:cs typeface="Arial" panose="020B0604020202020204" pitchFamily="34" charset="0"/>
              </a:rPr>
              <a:t>*On behalf of International SOS, Ipsos carried out an online survey among 1,218 risk professionals across 108 countries. Fieldwork took place October 2022.</a:t>
            </a:r>
            <a:endParaRPr kumimoji="0" lang="en-GB" sz="800" b="0" i="0" u="none" strike="noStrike" kern="0" cap="none" spc="0" normalizeH="0" baseline="0" noProof="0" dirty="0">
              <a:ln>
                <a:noFill/>
              </a:ln>
              <a:solidFill>
                <a:srgbClr val="2D4696"/>
              </a:solidFill>
              <a:effectLst/>
              <a:uLnTx/>
              <a:uFillTx/>
              <a:latin typeface="Arial" panose="020B0604020202020204" pitchFamily="34" charset="0"/>
              <a:ea typeface="Calibri" panose="020F0502020204030204" pitchFamily="34" charset="0"/>
              <a:cs typeface="Arial" panose="020B0604020202020204" pitchFamily="34" charset="0"/>
            </a:endParaRPr>
          </a:p>
        </p:txBody>
      </p:sp>
      <p:pic>
        <p:nvPicPr>
          <p:cNvPr id="25" name="Picture 24">
            <a:extLst>
              <a:ext uri="{FF2B5EF4-FFF2-40B4-BE49-F238E27FC236}">
                <a16:creationId xmlns:a16="http://schemas.microsoft.com/office/drawing/2014/main" id="{B905B5CE-B353-755E-D7D4-39C9A228B23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0079272" y="1925626"/>
            <a:ext cx="1218362" cy="1218362"/>
          </a:xfrm>
          <a:prstGeom prst="rect">
            <a:avLst/>
          </a:prstGeom>
        </p:spPr>
      </p:pic>
      <p:sp>
        <p:nvSpPr>
          <p:cNvPr id="24" name="TextBox 23">
            <a:extLst>
              <a:ext uri="{FF2B5EF4-FFF2-40B4-BE49-F238E27FC236}">
                <a16:creationId xmlns:a16="http://schemas.microsoft.com/office/drawing/2014/main" id="{CBE85245-5CCA-4404-A2D4-06ED7497577B}"/>
              </a:ext>
            </a:extLst>
          </p:cNvPr>
          <p:cNvSpPr txBox="1"/>
          <p:nvPr/>
        </p:nvSpPr>
        <p:spPr>
          <a:xfrm>
            <a:off x="3038215" y="2124753"/>
            <a:ext cx="135023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EF820F"/>
                </a:solidFill>
                <a:effectLst/>
                <a:uLnTx/>
                <a:uFillTx/>
                <a:latin typeface="Arial Black"/>
                <a:ea typeface="+mn-ea"/>
                <a:cs typeface="Arial"/>
              </a:rPr>
              <a:t>2.1x</a:t>
            </a:r>
            <a:endParaRPr kumimoji="0" lang="en-US" sz="3200" b="0" i="0" u="none" strike="noStrike" kern="0" cap="none" spc="0" normalizeH="0" baseline="0" noProof="0" dirty="0">
              <a:ln>
                <a:noFill/>
              </a:ln>
              <a:solidFill>
                <a:srgbClr val="EF820F"/>
              </a:solidFill>
              <a:effectLst/>
              <a:uLnTx/>
              <a:uFillTx/>
              <a:latin typeface="Arial"/>
              <a:ea typeface="+mn-ea"/>
              <a:cs typeface="+mn-cs"/>
            </a:endParaRPr>
          </a:p>
        </p:txBody>
      </p:sp>
      <p:sp>
        <p:nvSpPr>
          <p:cNvPr id="46" name="TextBox 45">
            <a:extLst>
              <a:ext uri="{FF2B5EF4-FFF2-40B4-BE49-F238E27FC236}">
                <a16:creationId xmlns:a16="http://schemas.microsoft.com/office/drawing/2014/main" id="{67D62FB0-46BD-4796-AD3D-BCC2ABE09E62}"/>
              </a:ext>
            </a:extLst>
          </p:cNvPr>
          <p:cNvSpPr txBox="1"/>
          <p:nvPr/>
        </p:nvSpPr>
        <p:spPr>
          <a:xfrm>
            <a:off x="5103146" y="2088026"/>
            <a:ext cx="14466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009354"/>
                </a:solidFill>
                <a:effectLst/>
                <a:uLnTx/>
                <a:uFillTx/>
                <a:latin typeface="Arial Black"/>
                <a:ea typeface="+mn-ea"/>
                <a:cs typeface="Arial"/>
              </a:rPr>
              <a:t>11%</a:t>
            </a:r>
            <a:endParaRPr kumimoji="0" lang="en-US" sz="3200" b="0" i="0" u="none" strike="noStrike" kern="0" cap="none" spc="0" normalizeH="0" baseline="0" noProof="0" dirty="0">
              <a:ln>
                <a:noFill/>
              </a:ln>
              <a:solidFill>
                <a:srgbClr val="DD2484"/>
              </a:solidFill>
              <a:effectLst/>
              <a:uLnTx/>
              <a:uFillTx/>
              <a:latin typeface="Arial"/>
              <a:ea typeface="+mn-ea"/>
              <a:cs typeface="+mn-cs"/>
            </a:endParaRPr>
          </a:p>
        </p:txBody>
      </p:sp>
      <p:grpSp>
        <p:nvGrpSpPr>
          <p:cNvPr id="67" name="Group 66">
            <a:extLst>
              <a:ext uri="{FF2B5EF4-FFF2-40B4-BE49-F238E27FC236}">
                <a16:creationId xmlns:a16="http://schemas.microsoft.com/office/drawing/2014/main" id="{6E786BA7-9794-428B-A390-0471A5EA1ED7}"/>
              </a:ext>
            </a:extLst>
          </p:cNvPr>
          <p:cNvGrpSpPr/>
          <p:nvPr/>
        </p:nvGrpSpPr>
        <p:grpSpPr>
          <a:xfrm>
            <a:off x="2798622" y="2714666"/>
            <a:ext cx="1800000" cy="3432047"/>
            <a:chOff x="3312988" y="2714666"/>
            <a:chExt cx="1800000" cy="3432047"/>
          </a:xfrm>
        </p:grpSpPr>
        <p:cxnSp>
          <p:nvCxnSpPr>
            <p:cNvPr id="31" name="Straight Connector 30">
              <a:extLst>
                <a:ext uri="{FF2B5EF4-FFF2-40B4-BE49-F238E27FC236}">
                  <a16:creationId xmlns:a16="http://schemas.microsoft.com/office/drawing/2014/main" id="{B9ACF8F6-08B3-40EC-89B0-ADF03747E468}"/>
                </a:ext>
              </a:extLst>
            </p:cNvPr>
            <p:cNvCxnSpPr>
              <a:cxnSpLocks/>
            </p:cNvCxnSpPr>
            <p:nvPr/>
          </p:nvCxnSpPr>
          <p:spPr>
            <a:xfrm flipV="1">
              <a:off x="4220172" y="2714666"/>
              <a:ext cx="0" cy="1722269"/>
            </a:xfrm>
            <a:prstGeom prst="line">
              <a:avLst/>
            </a:prstGeom>
            <a:ln w="38100">
              <a:solidFill>
                <a:srgbClr val="EF820F"/>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1F604685-BEA7-E873-134C-6AC0CEFAFB0D}"/>
                </a:ext>
              </a:extLst>
            </p:cNvPr>
            <p:cNvGrpSpPr/>
            <p:nvPr/>
          </p:nvGrpSpPr>
          <p:grpSpPr>
            <a:xfrm>
              <a:off x="3312988" y="4346713"/>
              <a:ext cx="1800000" cy="1800000"/>
              <a:chOff x="3755647" y="4201913"/>
              <a:chExt cx="1800000" cy="1800000"/>
            </a:xfrm>
          </p:grpSpPr>
          <p:sp>
            <p:nvSpPr>
              <p:cNvPr id="12" name="Oval 11">
                <a:extLst>
                  <a:ext uri="{FF2B5EF4-FFF2-40B4-BE49-F238E27FC236}">
                    <a16:creationId xmlns:a16="http://schemas.microsoft.com/office/drawing/2014/main" id="{DDB702FA-57B7-D7BB-519F-B45D791FF3A7}"/>
                  </a:ext>
                </a:extLst>
              </p:cNvPr>
              <p:cNvSpPr/>
              <p:nvPr/>
            </p:nvSpPr>
            <p:spPr>
              <a:xfrm>
                <a:off x="3755647" y="4201913"/>
                <a:ext cx="1800000" cy="1800000"/>
              </a:xfrm>
              <a:prstGeom prst="ellipse">
                <a:avLst/>
              </a:prstGeom>
              <a:solidFill>
                <a:srgbClr val="EF820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10" name="TextBox 9">
                <a:extLst>
                  <a:ext uri="{FF2B5EF4-FFF2-40B4-BE49-F238E27FC236}">
                    <a16:creationId xmlns:a16="http://schemas.microsoft.com/office/drawing/2014/main" id="{57C2B359-78F6-0322-9755-61B563E76CD3}"/>
                  </a:ext>
                </a:extLst>
              </p:cNvPr>
              <p:cNvSpPr txBox="1"/>
              <p:nvPr/>
            </p:nvSpPr>
            <p:spPr>
              <a:xfrm>
                <a:off x="3970941" y="4524642"/>
                <a:ext cx="1380030"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Mobile workers are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now </a:t>
                </a:r>
                <a:r>
                  <a:rPr kumimoji="0" lang="en-AU" sz="1050" b="1" i="0" u="none" strike="noStrike" kern="0" cap="none" spc="0" normalizeH="0" baseline="0" noProof="0" dirty="0">
                    <a:ln>
                      <a:noFill/>
                    </a:ln>
                    <a:solidFill>
                      <a:srgbClr val="FFFFFF"/>
                    </a:solidFill>
                    <a:effectLst/>
                    <a:uLnTx/>
                    <a:uFillTx/>
                    <a:latin typeface="Arial Black" panose="020B0604020202020204" pitchFamily="34" charset="0"/>
                    <a:ea typeface="+mn-ea"/>
                    <a:cs typeface="Arial Black" panose="020B0604020202020204" pitchFamily="34" charset="0"/>
                  </a:rPr>
                  <a:t>2.1x</a:t>
                </a: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more likely to call us for advice or assistance than pre-COVID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grpSp>
          <p:nvGrpSpPr>
            <p:cNvPr id="21" name="Group 20">
              <a:extLst>
                <a:ext uri="{FF2B5EF4-FFF2-40B4-BE49-F238E27FC236}">
                  <a16:creationId xmlns:a16="http://schemas.microsoft.com/office/drawing/2014/main" id="{769DBFAC-BB13-1590-F3CA-E216642DD587}"/>
                </a:ext>
              </a:extLst>
            </p:cNvPr>
            <p:cNvGrpSpPr/>
            <p:nvPr/>
          </p:nvGrpSpPr>
          <p:grpSpPr>
            <a:xfrm>
              <a:off x="3589245" y="2973854"/>
              <a:ext cx="1260000" cy="1260000"/>
              <a:chOff x="6441350" y="2625908"/>
              <a:chExt cx="1260000" cy="1260000"/>
            </a:xfrm>
          </p:grpSpPr>
          <p:sp>
            <p:nvSpPr>
              <p:cNvPr id="22" name="Oval 21">
                <a:extLst>
                  <a:ext uri="{FF2B5EF4-FFF2-40B4-BE49-F238E27FC236}">
                    <a16:creationId xmlns:a16="http://schemas.microsoft.com/office/drawing/2014/main" id="{C6DCE24A-7E0B-620F-A944-D86711DE6D40}"/>
                  </a:ext>
                </a:extLst>
              </p:cNvPr>
              <p:cNvSpPr/>
              <p:nvPr/>
            </p:nvSpPr>
            <p:spPr>
              <a:xfrm rot="5400000" flipH="1">
                <a:off x="6441350" y="2625908"/>
                <a:ext cx="1260000" cy="1260000"/>
              </a:xfrm>
              <a:prstGeom prst="ellipse">
                <a:avLst/>
              </a:prstGeom>
              <a:solidFill>
                <a:srgbClr val="EF820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30" name="Oval 29">
                <a:extLst>
                  <a:ext uri="{FF2B5EF4-FFF2-40B4-BE49-F238E27FC236}">
                    <a16:creationId xmlns:a16="http://schemas.microsoft.com/office/drawing/2014/main" id="{9C70A14F-4D83-2996-F607-7CA15877F433}"/>
                  </a:ext>
                </a:extLst>
              </p:cNvPr>
              <p:cNvSpPr>
                <a:spLocks noChangeAspect="1"/>
              </p:cNvSpPr>
              <p:nvPr/>
            </p:nvSpPr>
            <p:spPr>
              <a:xfrm rot="5400000" flipH="1">
                <a:off x="6522290" y="2703241"/>
                <a:ext cx="1097533" cy="10952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2" name="Picture 31">
                <a:extLst>
                  <a:ext uri="{FF2B5EF4-FFF2-40B4-BE49-F238E27FC236}">
                    <a16:creationId xmlns:a16="http://schemas.microsoft.com/office/drawing/2014/main" id="{65C467E5-26FD-22F5-E205-7EEAC7B60963}"/>
                  </a:ext>
                </a:extLst>
              </p:cNvPr>
              <p:cNvPicPr>
                <a:picLocks noChangeAspect="1"/>
              </p:cNvPicPr>
              <p:nvPr/>
            </p:nvPicPr>
            <p:blipFill>
              <a:blip r:embed="rId5" cstate="print">
                <a:extLst>
                  <a:ext uri="{28A0092B-C50C-407E-A947-70E740481C1C}">
                    <a14:useLocalDpi xmlns:a14="http://schemas.microsoft.com/office/drawing/2010/main" val="0"/>
                  </a:ext>
                </a:extLst>
              </a:blip>
              <a:srcRect l="16593" r="16593"/>
              <a:stretch/>
            </p:blipFill>
            <p:spPr>
              <a:xfrm>
                <a:off x="6558056" y="2735762"/>
                <a:ext cx="1026000" cy="1023740"/>
              </a:xfrm>
              <a:prstGeom prst="ellipse">
                <a:avLst/>
              </a:prstGeom>
              <a:effectLst>
                <a:innerShdw blurRad="114300">
                  <a:prstClr val="black"/>
                </a:innerShdw>
              </a:effectLst>
            </p:spPr>
          </p:pic>
        </p:grpSp>
      </p:grpSp>
      <p:sp>
        <p:nvSpPr>
          <p:cNvPr id="56" name="TextBox 55">
            <a:extLst>
              <a:ext uri="{FF2B5EF4-FFF2-40B4-BE49-F238E27FC236}">
                <a16:creationId xmlns:a16="http://schemas.microsoft.com/office/drawing/2014/main" id="{07132156-B391-39E7-0DF6-F88707B99EC5}"/>
              </a:ext>
            </a:extLst>
          </p:cNvPr>
          <p:cNvSpPr txBox="1"/>
          <p:nvPr/>
        </p:nvSpPr>
        <p:spPr>
          <a:xfrm>
            <a:off x="800503" y="2124753"/>
            <a:ext cx="1350239"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DD2484"/>
                </a:solidFill>
                <a:effectLst/>
                <a:uLnTx/>
                <a:uFillTx/>
                <a:latin typeface="Arial Black"/>
                <a:ea typeface="+mn-ea"/>
                <a:cs typeface="Arial"/>
              </a:rPr>
              <a:t>85%</a:t>
            </a:r>
            <a:endParaRPr kumimoji="0" lang="en-US" sz="3200" b="0" i="0" u="none" strike="noStrike" kern="0" cap="none" spc="0" normalizeH="0" baseline="0" noProof="0" dirty="0">
              <a:ln>
                <a:noFill/>
              </a:ln>
              <a:solidFill>
                <a:srgbClr val="DD2484"/>
              </a:solidFill>
              <a:effectLst/>
              <a:uLnTx/>
              <a:uFillTx/>
              <a:latin typeface="Arial"/>
              <a:ea typeface="+mn-ea"/>
              <a:cs typeface="+mn-cs"/>
            </a:endParaRPr>
          </a:p>
        </p:txBody>
      </p:sp>
      <p:grpSp>
        <p:nvGrpSpPr>
          <p:cNvPr id="66" name="Group 65">
            <a:extLst>
              <a:ext uri="{FF2B5EF4-FFF2-40B4-BE49-F238E27FC236}">
                <a16:creationId xmlns:a16="http://schemas.microsoft.com/office/drawing/2014/main" id="{E029A088-ED7E-15A7-C2E8-411600084495}"/>
              </a:ext>
            </a:extLst>
          </p:cNvPr>
          <p:cNvGrpSpPr/>
          <p:nvPr/>
        </p:nvGrpSpPr>
        <p:grpSpPr>
          <a:xfrm>
            <a:off x="557840" y="2710700"/>
            <a:ext cx="1800000" cy="3444409"/>
            <a:chOff x="757872" y="2710700"/>
            <a:chExt cx="1800000" cy="3444409"/>
          </a:xfrm>
        </p:grpSpPr>
        <p:grpSp>
          <p:nvGrpSpPr>
            <p:cNvPr id="9" name="Group 8">
              <a:extLst>
                <a:ext uri="{FF2B5EF4-FFF2-40B4-BE49-F238E27FC236}">
                  <a16:creationId xmlns:a16="http://schemas.microsoft.com/office/drawing/2014/main" id="{E2A47F71-7AB8-2B91-9845-74BEC684494C}"/>
                </a:ext>
              </a:extLst>
            </p:cNvPr>
            <p:cNvGrpSpPr/>
            <p:nvPr/>
          </p:nvGrpSpPr>
          <p:grpSpPr>
            <a:xfrm>
              <a:off x="757872" y="4355109"/>
              <a:ext cx="1800000" cy="1800000"/>
              <a:chOff x="908547" y="4118533"/>
              <a:chExt cx="1800000" cy="1800000"/>
            </a:xfrm>
          </p:grpSpPr>
          <p:sp>
            <p:nvSpPr>
              <p:cNvPr id="5" name="Oval 4">
                <a:extLst>
                  <a:ext uri="{FF2B5EF4-FFF2-40B4-BE49-F238E27FC236}">
                    <a16:creationId xmlns:a16="http://schemas.microsoft.com/office/drawing/2014/main" id="{876BEA4C-C8C9-94BD-E6E1-7BC98E9B885F}"/>
                  </a:ext>
                </a:extLst>
              </p:cNvPr>
              <p:cNvSpPr/>
              <p:nvPr/>
            </p:nvSpPr>
            <p:spPr>
              <a:xfrm>
                <a:off x="908547" y="4118533"/>
                <a:ext cx="1800000" cy="1800000"/>
              </a:xfrm>
              <a:prstGeom prst="ellipse">
                <a:avLst/>
              </a:prstGeom>
              <a:solidFill>
                <a:srgbClr val="DD2484"/>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8" name="TextBox 7">
                <a:extLst>
                  <a:ext uri="{FF2B5EF4-FFF2-40B4-BE49-F238E27FC236}">
                    <a16:creationId xmlns:a16="http://schemas.microsoft.com/office/drawing/2014/main" id="{805175B6-A0AB-02BA-65F5-7D7CCA94CA55}"/>
                  </a:ext>
                </a:extLst>
              </p:cNvPr>
              <p:cNvSpPr txBox="1"/>
              <p:nvPr/>
            </p:nvSpPr>
            <p:spPr>
              <a:xfrm>
                <a:off x="1036577" y="4432866"/>
                <a:ext cx="158051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0" cap="none" spc="0" normalizeH="0" baseline="0" noProof="0" dirty="0">
                    <a:ln>
                      <a:noFill/>
                    </a:ln>
                    <a:solidFill>
                      <a:srgbClr val="FFFFFF"/>
                    </a:solidFill>
                    <a:effectLst/>
                    <a:uLnTx/>
                    <a:uFillTx/>
                    <a:latin typeface="Arial Black" panose="020B0604020202020204" pitchFamily="34" charset="0"/>
                    <a:ea typeface="+mn-ea"/>
                    <a:cs typeface="Arial Black" panose="020B0604020202020204" pitchFamily="34" charset="0"/>
                  </a:rPr>
                  <a:t>85% </a:t>
                </a: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of risk professionals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agree the world has become more dangerous over the past twelve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months*</a:t>
                </a:r>
                <a:endParaRPr kumimoji="0" lang="en-US" sz="1050" b="1" i="0" u="none" strike="noStrike" kern="1200" cap="none" spc="0" normalizeH="0" baseline="30000" noProof="0" dirty="0">
                  <a:ln>
                    <a:noFill/>
                  </a:ln>
                  <a:solidFill>
                    <a:srgbClr val="FFFFFF"/>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cxnSp>
          <p:nvCxnSpPr>
            <p:cNvPr id="55" name="Straight Connector 54">
              <a:extLst>
                <a:ext uri="{FF2B5EF4-FFF2-40B4-BE49-F238E27FC236}">
                  <a16:creationId xmlns:a16="http://schemas.microsoft.com/office/drawing/2014/main" id="{3EA6D2E3-8196-BD43-8567-5AB7C68B9B3C}"/>
                </a:ext>
              </a:extLst>
            </p:cNvPr>
            <p:cNvCxnSpPr>
              <a:cxnSpLocks/>
            </p:cNvCxnSpPr>
            <p:nvPr/>
          </p:nvCxnSpPr>
          <p:spPr>
            <a:xfrm flipV="1">
              <a:off x="1674320" y="2710700"/>
              <a:ext cx="0" cy="1722269"/>
            </a:xfrm>
            <a:prstGeom prst="line">
              <a:avLst/>
            </a:prstGeom>
            <a:ln w="38100">
              <a:solidFill>
                <a:srgbClr val="DD2484"/>
              </a:solidFill>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1D722142-D6FD-CB09-E874-0D0A5470694E}"/>
                </a:ext>
              </a:extLst>
            </p:cNvPr>
            <p:cNvGrpSpPr/>
            <p:nvPr/>
          </p:nvGrpSpPr>
          <p:grpSpPr>
            <a:xfrm>
              <a:off x="1043393" y="2931788"/>
              <a:ext cx="1260000" cy="1260000"/>
              <a:chOff x="1043393" y="2931788"/>
              <a:chExt cx="1260000" cy="1260000"/>
            </a:xfrm>
          </p:grpSpPr>
          <p:sp>
            <p:nvSpPr>
              <p:cNvPr id="58" name="Oval 57">
                <a:extLst>
                  <a:ext uri="{FF2B5EF4-FFF2-40B4-BE49-F238E27FC236}">
                    <a16:creationId xmlns:a16="http://schemas.microsoft.com/office/drawing/2014/main" id="{91DF587D-06E6-2EB9-73ED-E6851CE85864}"/>
                  </a:ext>
                </a:extLst>
              </p:cNvPr>
              <p:cNvSpPr/>
              <p:nvPr/>
            </p:nvSpPr>
            <p:spPr>
              <a:xfrm rot="5400000" flipH="1">
                <a:off x="1043393" y="2931788"/>
                <a:ext cx="1260000" cy="1260000"/>
              </a:xfrm>
              <a:prstGeom prst="ellipse">
                <a:avLst/>
              </a:prstGeom>
              <a:solidFill>
                <a:srgbClr val="DD248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59" name="Oval 58">
                <a:extLst>
                  <a:ext uri="{FF2B5EF4-FFF2-40B4-BE49-F238E27FC236}">
                    <a16:creationId xmlns:a16="http://schemas.microsoft.com/office/drawing/2014/main" id="{2147BD86-C745-BC57-A7D3-2C5274D7D2F8}"/>
                  </a:ext>
                </a:extLst>
              </p:cNvPr>
              <p:cNvSpPr>
                <a:spLocks noChangeAspect="1"/>
              </p:cNvSpPr>
              <p:nvPr/>
            </p:nvSpPr>
            <p:spPr>
              <a:xfrm rot="5400000" flipH="1">
                <a:off x="1124333" y="3009121"/>
                <a:ext cx="1097533" cy="10952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0" name="Picture 59">
                <a:extLst>
                  <a:ext uri="{FF2B5EF4-FFF2-40B4-BE49-F238E27FC236}">
                    <a16:creationId xmlns:a16="http://schemas.microsoft.com/office/drawing/2014/main" id="{343BE818-0C9C-38F6-ABC3-CB74167B579E}"/>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8678" t="14734" r="8512" b="6329"/>
              <a:stretch/>
            </p:blipFill>
            <p:spPr>
              <a:xfrm flipH="1">
                <a:off x="1160099" y="3049918"/>
                <a:ext cx="1026000" cy="1023740"/>
              </a:xfrm>
              <a:prstGeom prst="ellipse">
                <a:avLst/>
              </a:prstGeom>
              <a:effectLst>
                <a:innerShdw blurRad="114300">
                  <a:prstClr val="black"/>
                </a:innerShdw>
              </a:effectLst>
            </p:spPr>
          </p:pic>
        </p:grpSp>
      </p:grpSp>
      <p:grpSp>
        <p:nvGrpSpPr>
          <p:cNvPr id="68" name="Group 67">
            <a:extLst>
              <a:ext uri="{FF2B5EF4-FFF2-40B4-BE49-F238E27FC236}">
                <a16:creationId xmlns:a16="http://schemas.microsoft.com/office/drawing/2014/main" id="{4B28724E-7336-7A9B-8127-0963952686EF}"/>
              </a:ext>
            </a:extLst>
          </p:cNvPr>
          <p:cNvGrpSpPr/>
          <p:nvPr/>
        </p:nvGrpSpPr>
        <p:grpSpPr>
          <a:xfrm>
            <a:off x="4922155" y="2709528"/>
            <a:ext cx="1800000" cy="3445581"/>
            <a:chOff x="5850851" y="2661454"/>
            <a:chExt cx="1800000" cy="3493655"/>
          </a:xfrm>
        </p:grpSpPr>
        <p:cxnSp>
          <p:nvCxnSpPr>
            <p:cNvPr id="51" name="Straight Connector 50">
              <a:extLst>
                <a:ext uri="{FF2B5EF4-FFF2-40B4-BE49-F238E27FC236}">
                  <a16:creationId xmlns:a16="http://schemas.microsoft.com/office/drawing/2014/main" id="{436E91A9-C22B-4D69-80BA-53A79B18CF2F}"/>
                </a:ext>
              </a:extLst>
            </p:cNvPr>
            <p:cNvCxnSpPr>
              <a:cxnSpLocks/>
            </p:cNvCxnSpPr>
            <p:nvPr/>
          </p:nvCxnSpPr>
          <p:spPr>
            <a:xfrm flipV="1">
              <a:off x="6750557" y="2661454"/>
              <a:ext cx="0" cy="2108004"/>
            </a:xfrm>
            <a:prstGeom prst="line">
              <a:avLst/>
            </a:prstGeom>
            <a:ln w="38100">
              <a:solidFill>
                <a:srgbClr val="009354"/>
              </a:solidFill>
            </a:ln>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EFD5A184-1DB0-3757-0B5B-38B599B491DB}"/>
                </a:ext>
              </a:extLst>
            </p:cNvPr>
            <p:cNvGrpSpPr/>
            <p:nvPr/>
          </p:nvGrpSpPr>
          <p:grpSpPr>
            <a:xfrm>
              <a:off x="5850851" y="4355109"/>
              <a:ext cx="1800000" cy="1800000"/>
              <a:chOff x="6101910" y="4182169"/>
              <a:chExt cx="1800000" cy="1800000"/>
            </a:xfrm>
          </p:grpSpPr>
          <p:sp>
            <p:nvSpPr>
              <p:cNvPr id="15" name="Oval 14">
                <a:extLst>
                  <a:ext uri="{FF2B5EF4-FFF2-40B4-BE49-F238E27FC236}">
                    <a16:creationId xmlns:a16="http://schemas.microsoft.com/office/drawing/2014/main" id="{A666BC35-6E2A-D623-9913-124A42F8DA72}"/>
                  </a:ext>
                </a:extLst>
              </p:cNvPr>
              <p:cNvSpPr/>
              <p:nvPr/>
            </p:nvSpPr>
            <p:spPr>
              <a:xfrm>
                <a:off x="6101910" y="4182169"/>
                <a:ext cx="1800000" cy="1800000"/>
              </a:xfrm>
              <a:prstGeom prst="ellipse">
                <a:avLst/>
              </a:prstGeom>
              <a:solidFill>
                <a:srgbClr val="009354"/>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14" name="TextBox 13">
                <a:extLst>
                  <a:ext uri="{FF2B5EF4-FFF2-40B4-BE49-F238E27FC236}">
                    <a16:creationId xmlns:a16="http://schemas.microsoft.com/office/drawing/2014/main" id="{58FE900E-B14C-9263-1C04-11B0E225B0A4}"/>
                  </a:ext>
                </a:extLst>
              </p:cNvPr>
              <p:cNvSpPr txBox="1"/>
              <p:nvPr/>
            </p:nvSpPr>
            <p:spPr>
              <a:xfrm>
                <a:off x="6233135" y="4498630"/>
                <a:ext cx="1557509" cy="124048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Content is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now even more critical, we’ve seen an </a:t>
                </a:r>
                <a:r>
                  <a:rPr kumimoji="0" lang="en-AU" sz="1050" b="1" i="0" u="none" strike="noStrike" kern="0" cap="none" spc="0" normalizeH="0" baseline="0" noProof="0" dirty="0">
                    <a:ln>
                      <a:noFill/>
                    </a:ln>
                    <a:solidFill>
                      <a:srgbClr val="FFFFFF"/>
                    </a:solidFill>
                    <a:effectLst/>
                    <a:uLnTx/>
                    <a:uFillTx/>
                    <a:latin typeface="Arial Black" panose="020B0604020202020204" pitchFamily="34" charset="0"/>
                    <a:ea typeface="+mn-ea"/>
                    <a:cs typeface="Arial Black" panose="020B0604020202020204" pitchFamily="34" charset="0"/>
                  </a:rPr>
                  <a:t>11% </a:t>
                </a: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increase in the readership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of medical &amp;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security alerts</a:t>
                </a:r>
                <a:endParaRPr kumimoji="0" lang="en-US" sz="1050" b="1"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grpSp>
          <p:nvGrpSpPr>
            <p:cNvPr id="61" name="Group 60">
              <a:extLst>
                <a:ext uri="{FF2B5EF4-FFF2-40B4-BE49-F238E27FC236}">
                  <a16:creationId xmlns:a16="http://schemas.microsoft.com/office/drawing/2014/main" id="{1077EA8D-4544-A5E6-32A2-8928191E68FC}"/>
                </a:ext>
              </a:extLst>
            </p:cNvPr>
            <p:cNvGrpSpPr/>
            <p:nvPr/>
          </p:nvGrpSpPr>
          <p:grpSpPr>
            <a:xfrm>
              <a:off x="6120851" y="2931788"/>
              <a:ext cx="1260000" cy="1260000"/>
              <a:chOff x="6441350" y="2625908"/>
              <a:chExt cx="1260000" cy="1260000"/>
            </a:xfrm>
          </p:grpSpPr>
          <p:sp>
            <p:nvSpPr>
              <p:cNvPr id="62" name="Oval 61">
                <a:extLst>
                  <a:ext uri="{FF2B5EF4-FFF2-40B4-BE49-F238E27FC236}">
                    <a16:creationId xmlns:a16="http://schemas.microsoft.com/office/drawing/2014/main" id="{4B3343A1-956E-F881-F8C5-E787E2290621}"/>
                  </a:ext>
                </a:extLst>
              </p:cNvPr>
              <p:cNvSpPr/>
              <p:nvPr/>
            </p:nvSpPr>
            <p:spPr>
              <a:xfrm rot="5400000" flipH="1">
                <a:off x="6441350" y="2625908"/>
                <a:ext cx="1260000" cy="1260000"/>
              </a:xfrm>
              <a:prstGeom prst="ellipse">
                <a:avLst/>
              </a:prstGeom>
              <a:solidFill>
                <a:srgbClr val="009354">
                  <a:alpha val="80012"/>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63" name="Oval 62">
                <a:extLst>
                  <a:ext uri="{FF2B5EF4-FFF2-40B4-BE49-F238E27FC236}">
                    <a16:creationId xmlns:a16="http://schemas.microsoft.com/office/drawing/2014/main" id="{4D60BE8A-4EE1-5A5B-637A-380100AEADE8}"/>
                  </a:ext>
                </a:extLst>
              </p:cNvPr>
              <p:cNvSpPr>
                <a:spLocks noChangeAspect="1"/>
              </p:cNvSpPr>
              <p:nvPr/>
            </p:nvSpPr>
            <p:spPr>
              <a:xfrm rot="5400000" flipH="1">
                <a:off x="6522290" y="2703241"/>
                <a:ext cx="1097533" cy="10952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64" name="Picture 63">
                <a:extLst>
                  <a:ext uri="{FF2B5EF4-FFF2-40B4-BE49-F238E27FC236}">
                    <a16:creationId xmlns:a16="http://schemas.microsoft.com/office/drawing/2014/main" id="{2621E896-9A57-D85C-730C-EC171254B87D}"/>
                  </a:ext>
                </a:extLst>
              </p:cNvPr>
              <p:cNvPicPr>
                <a:picLocks noChangeAspect="1"/>
              </p:cNvPicPr>
              <p:nvPr/>
            </p:nvPicPr>
            <p:blipFill>
              <a:blip r:embed="rId7" cstate="print">
                <a:extLst>
                  <a:ext uri="{28A0092B-C50C-407E-A947-70E740481C1C}">
                    <a14:useLocalDpi xmlns:a14="http://schemas.microsoft.com/office/drawing/2010/main" val="0"/>
                  </a:ext>
                </a:extLst>
              </a:blip>
              <a:srcRect l="16690" r="16690"/>
              <a:stretch/>
            </p:blipFill>
            <p:spPr>
              <a:xfrm>
                <a:off x="6558056" y="2735762"/>
                <a:ext cx="1026000" cy="1023740"/>
              </a:xfrm>
              <a:prstGeom prst="ellipse">
                <a:avLst/>
              </a:prstGeom>
              <a:effectLst>
                <a:innerShdw blurRad="114300">
                  <a:prstClr val="black"/>
                </a:innerShdw>
              </a:effectLst>
            </p:spPr>
          </p:pic>
        </p:grpSp>
      </p:grpSp>
      <p:grpSp>
        <p:nvGrpSpPr>
          <p:cNvPr id="39" name="Group 38">
            <a:extLst>
              <a:ext uri="{FF2B5EF4-FFF2-40B4-BE49-F238E27FC236}">
                <a16:creationId xmlns:a16="http://schemas.microsoft.com/office/drawing/2014/main" id="{A12A5908-966E-4350-A562-F71C62655500}"/>
              </a:ext>
            </a:extLst>
          </p:cNvPr>
          <p:cNvGrpSpPr/>
          <p:nvPr/>
        </p:nvGrpSpPr>
        <p:grpSpPr>
          <a:xfrm>
            <a:off x="7022974" y="2667034"/>
            <a:ext cx="1800000" cy="3432047"/>
            <a:chOff x="3312988" y="2714666"/>
            <a:chExt cx="1800000" cy="3432047"/>
          </a:xfrm>
        </p:grpSpPr>
        <p:cxnSp>
          <p:nvCxnSpPr>
            <p:cNvPr id="40" name="Straight Connector 39">
              <a:extLst>
                <a:ext uri="{FF2B5EF4-FFF2-40B4-BE49-F238E27FC236}">
                  <a16:creationId xmlns:a16="http://schemas.microsoft.com/office/drawing/2014/main" id="{30CD6C2A-62A1-45F4-8ECC-9CA984F7867F}"/>
                </a:ext>
              </a:extLst>
            </p:cNvPr>
            <p:cNvCxnSpPr>
              <a:cxnSpLocks/>
            </p:cNvCxnSpPr>
            <p:nvPr/>
          </p:nvCxnSpPr>
          <p:spPr>
            <a:xfrm flipV="1">
              <a:off x="4220172" y="2714666"/>
              <a:ext cx="0" cy="1722269"/>
            </a:xfrm>
            <a:prstGeom prst="line">
              <a:avLst/>
            </a:prstGeom>
            <a:ln w="38100">
              <a:solidFill>
                <a:srgbClr val="6C206B"/>
              </a:solidFill>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8E1BE572-6FCB-489E-975A-64A76A31DD13}"/>
                </a:ext>
              </a:extLst>
            </p:cNvPr>
            <p:cNvGrpSpPr/>
            <p:nvPr/>
          </p:nvGrpSpPr>
          <p:grpSpPr>
            <a:xfrm>
              <a:off x="3312988" y="4346713"/>
              <a:ext cx="1800000" cy="1800000"/>
              <a:chOff x="3755647" y="4201913"/>
              <a:chExt cx="1800000" cy="1800000"/>
            </a:xfrm>
          </p:grpSpPr>
          <p:sp>
            <p:nvSpPr>
              <p:cNvPr id="47" name="Oval 46">
                <a:extLst>
                  <a:ext uri="{FF2B5EF4-FFF2-40B4-BE49-F238E27FC236}">
                    <a16:creationId xmlns:a16="http://schemas.microsoft.com/office/drawing/2014/main" id="{544649B5-3A0F-4623-A211-0F5DA193B5AF}"/>
                  </a:ext>
                </a:extLst>
              </p:cNvPr>
              <p:cNvSpPr/>
              <p:nvPr/>
            </p:nvSpPr>
            <p:spPr>
              <a:xfrm>
                <a:off x="3755647" y="4201913"/>
                <a:ext cx="1800000" cy="1800000"/>
              </a:xfrm>
              <a:prstGeom prst="ellipse">
                <a:avLst/>
              </a:prstGeom>
              <a:solidFill>
                <a:srgbClr val="6C206B"/>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Arial"/>
                  <a:ea typeface="+mn-ea"/>
                  <a:cs typeface="+mn-cs"/>
                </a:endParaRPr>
              </a:p>
            </p:txBody>
          </p:sp>
          <p:sp>
            <p:nvSpPr>
              <p:cNvPr id="48" name="TextBox 47">
                <a:extLst>
                  <a:ext uri="{FF2B5EF4-FFF2-40B4-BE49-F238E27FC236}">
                    <a16:creationId xmlns:a16="http://schemas.microsoft.com/office/drawing/2014/main" id="{8A8E68CE-FE4C-496A-8DDE-7A3D504AE01C}"/>
                  </a:ext>
                </a:extLst>
              </p:cNvPr>
              <p:cNvSpPr txBox="1"/>
              <p:nvPr/>
            </p:nvSpPr>
            <p:spPr>
              <a:xfrm>
                <a:off x="3863611" y="4535698"/>
                <a:ext cx="1613955"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Due to the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complexity of the</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risk environment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Black" panose="020B0604020202020204" pitchFamily="34" charset="0"/>
                    <a:ea typeface="+mn-ea"/>
                    <a:cs typeface="Arial Black" panose="020B0604020202020204" pitchFamily="34" charset="0"/>
                  </a:rPr>
                  <a:t>2x</a:t>
                </a: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more outbound calls are required </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to provide</a:t>
                </a:r>
                <a:b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AU" sz="1050" b="1" i="0" u="none" strike="noStrike" kern="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assistance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grpSp>
        <p:grpSp>
          <p:nvGrpSpPr>
            <p:cNvPr id="42" name="Group 41">
              <a:extLst>
                <a:ext uri="{FF2B5EF4-FFF2-40B4-BE49-F238E27FC236}">
                  <a16:creationId xmlns:a16="http://schemas.microsoft.com/office/drawing/2014/main" id="{3843FBBC-F54F-43AD-A1E3-D9319AB0FF62}"/>
                </a:ext>
              </a:extLst>
            </p:cNvPr>
            <p:cNvGrpSpPr/>
            <p:nvPr/>
          </p:nvGrpSpPr>
          <p:grpSpPr>
            <a:xfrm>
              <a:off x="3589245" y="2973854"/>
              <a:ext cx="1260000" cy="1260000"/>
              <a:chOff x="6441350" y="2625908"/>
              <a:chExt cx="1260000" cy="1260000"/>
            </a:xfrm>
          </p:grpSpPr>
          <p:sp>
            <p:nvSpPr>
              <p:cNvPr id="43" name="Oval 42">
                <a:extLst>
                  <a:ext uri="{FF2B5EF4-FFF2-40B4-BE49-F238E27FC236}">
                    <a16:creationId xmlns:a16="http://schemas.microsoft.com/office/drawing/2014/main" id="{6C6C53F3-5664-46B8-A04B-0301A5F66DEA}"/>
                  </a:ext>
                </a:extLst>
              </p:cNvPr>
              <p:cNvSpPr/>
              <p:nvPr/>
            </p:nvSpPr>
            <p:spPr>
              <a:xfrm rot="5400000" flipH="1">
                <a:off x="6441350" y="2625908"/>
                <a:ext cx="1260000" cy="1260000"/>
              </a:xfrm>
              <a:prstGeom prst="ellipse">
                <a:avLst/>
              </a:prstGeom>
              <a:solidFill>
                <a:srgbClr val="6C206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44" name="Oval 43">
                <a:extLst>
                  <a:ext uri="{FF2B5EF4-FFF2-40B4-BE49-F238E27FC236}">
                    <a16:creationId xmlns:a16="http://schemas.microsoft.com/office/drawing/2014/main" id="{C4CF9309-AB59-42AC-AA3D-F709D9B6EE09}"/>
                  </a:ext>
                </a:extLst>
              </p:cNvPr>
              <p:cNvSpPr>
                <a:spLocks noChangeAspect="1"/>
              </p:cNvSpPr>
              <p:nvPr/>
            </p:nvSpPr>
            <p:spPr>
              <a:xfrm rot="5400000" flipH="1">
                <a:off x="6522290" y="2703241"/>
                <a:ext cx="1097533" cy="10952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45" name="Picture 44">
                <a:extLst>
                  <a:ext uri="{FF2B5EF4-FFF2-40B4-BE49-F238E27FC236}">
                    <a16:creationId xmlns:a16="http://schemas.microsoft.com/office/drawing/2014/main" id="{33D6972B-9DB6-4223-B440-ABFD92C46AC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58056" y="2737332"/>
                <a:ext cx="1026000" cy="1020600"/>
              </a:xfrm>
              <a:prstGeom prst="ellipse">
                <a:avLst/>
              </a:prstGeom>
              <a:effectLst>
                <a:innerShdw blurRad="114300">
                  <a:prstClr val="black"/>
                </a:innerShdw>
              </a:effectLst>
            </p:spPr>
          </p:pic>
        </p:grpSp>
      </p:grpSp>
      <p:sp>
        <p:nvSpPr>
          <p:cNvPr id="49" name="TextBox 48">
            <a:extLst>
              <a:ext uri="{FF2B5EF4-FFF2-40B4-BE49-F238E27FC236}">
                <a16:creationId xmlns:a16="http://schemas.microsoft.com/office/drawing/2014/main" id="{1863BFB6-B56D-471F-91C3-A6C3FCE989DE}"/>
              </a:ext>
            </a:extLst>
          </p:cNvPr>
          <p:cNvSpPr txBox="1"/>
          <p:nvPr/>
        </p:nvSpPr>
        <p:spPr>
          <a:xfrm>
            <a:off x="7214634" y="2083187"/>
            <a:ext cx="1446603"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dirty="0">
                <a:ln>
                  <a:noFill/>
                </a:ln>
                <a:solidFill>
                  <a:srgbClr val="6C206B"/>
                </a:solidFill>
                <a:effectLst/>
                <a:uLnTx/>
                <a:uFillTx/>
                <a:latin typeface="Arial Black"/>
                <a:ea typeface="+mn-ea"/>
                <a:cs typeface="Arial"/>
              </a:rPr>
              <a:t>2x</a:t>
            </a:r>
            <a:endParaRPr kumimoji="0" lang="en-US" sz="3200" b="0" i="0" u="none" strike="noStrike" kern="0" cap="none" spc="0" normalizeH="0" baseline="0" noProof="0" dirty="0">
              <a:ln>
                <a:noFill/>
              </a:ln>
              <a:solidFill>
                <a:srgbClr val="6C206B"/>
              </a:solidFill>
              <a:effectLst/>
              <a:uLnTx/>
              <a:uFillTx/>
              <a:latin typeface="Arial"/>
              <a:ea typeface="+mn-ea"/>
              <a:cs typeface="+mn-cs"/>
            </a:endParaRPr>
          </a:p>
        </p:txBody>
      </p:sp>
    </p:spTree>
    <p:extLst>
      <p:ext uri="{BB962C8B-B14F-4D97-AF65-F5344CB8AC3E}">
        <p14:creationId xmlns:p14="http://schemas.microsoft.com/office/powerpoint/2010/main" val="3153766640"/>
      </p:ext>
    </p:extLst>
  </p:cSld>
  <p:clrMapOvr>
    <a:masterClrMapping/>
  </p:clrMapOvr>
  <mc:AlternateContent xmlns:mc="http://schemas.openxmlformats.org/markup-compatibility/2006" xmlns:p14="http://schemas.microsoft.com/office/powerpoint/2010/main">
    <mc:Choice Requires="p14">
      <p:transition spd="slow" p14:dur="15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1000"/>
                                        <p:tgtEl>
                                          <p:spTgt spid="3">
                                            <p:txEl>
                                              <p:pRg st="0" end="0"/>
                                            </p:txEl>
                                          </p:spTgt>
                                        </p:tgtEl>
                                      </p:cBhvr>
                                    </p:animEffect>
                                  </p:childTnLst>
                                </p:cTn>
                              </p:par>
                            </p:childTnLst>
                          </p:cTn>
                        </p:par>
                        <p:par>
                          <p:cTn id="12" fill="hold">
                            <p:stCondLst>
                              <p:cond delay="2000"/>
                            </p:stCondLst>
                            <p:childTnLst>
                              <p:par>
                                <p:cTn id="13" presetID="1"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childTnLst>
                                </p:cTn>
                              </p:par>
                            </p:childTnLst>
                          </p:cTn>
                        </p:par>
                        <p:par>
                          <p:cTn id="15" fill="hold">
                            <p:stCondLst>
                              <p:cond delay="2000"/>
                            </p:stCondLst>
                            <p:childTnLst>
                              <p:par>
                                <p:cTn id="16" presetID="42" presetClass="entr" presetSubtype="0" fill="hold" nodeType="after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fade">
                                      <p:cBhvr>
                                        <p:cTn id="18" dur="1000"/>
                                        <p:tgtEl>
                                          <p:spTgt spid="66"/>
                                        </p:tgtEl>
                                      </p:cBhvr>
                                    </p:animEffect>
                                    <p:anim calcmode="lin" valueType="num">
                                      <p:cBhvr>
                                        <p:cTn id="19" dur="1000" fill="hold"/>
                                        <p:tgtEl>
                                          <p:spTgt spid="66"/>
                                        </p:tgtEl>
                                        <p:attrNameLst>
                                          <p:attrName>ppt_x</p:attrName>
                                        </p:attrNameLst>
                                      </p:cBhvr>
                                      <p:tavLst>
                                        <p:tav tm="0">
                                          <p:val>
                                            <p:strVal val="#ppt_x"/>
                                          </p:val>
                                        </p:tav>
                                        <p:tav tm="100000">
                                          <p:val>
                                            <p:strVal val="#ppt_x"/>
                                          </p:val>
                                        </p:tav>
                                      </p:tavLst>
                                    </p:anim>
                                    <p:anim calcmode="lin" valueType="num">
                                      <p:cBhvr>
                                        <p:cTn id="20" dur="1000" fill="hold"/>
                                        <p:tgtEl>
                                          <p:spTgt spid="66"/>
                                        </p:tgtEl>
                                        <p:attrNameLst>
                                          <p:attrName>ppt_y</p:attrName>
                                        </p:attrNameLst>
                                      </p:cBhvr>
                                      <p:tavLst>
                                        <p:tav tm="0">
                                          <p:val>
                                            <p:strVal val="#ppt_y+.1"/>
                                          </p:val>
                                        </p:tav>
                                        <p:tav tm="100000">
                                          <p:val>
                                            <p:strVal val="#ppt_y"/>
                                          </p:val>
                                        </p:tav>
                                      </p:tavLst>
                                    </p:anim>
                                  </p:childTnLst>
                                </p:cTn>
                              </p:par>
                            </p:childTnLst>
                          </p:cTn>
                        </p:par>
                        <p:par>
                          <p:cTn id="21" fill="hold">
                            <p:stCondLst>
                              <p:cond delay="3000"/>
                            </p:stCondLst>
                            <p:childTnLst>
                              <p:par>
                                <p:cTn id="22" presetID="1" presetClass="entr" presetSubtype="0"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67"/>
                                        </p:tgtEl>
                                        <p:attrNameLst>
                                          <p:attrName>style.visibility</p:attrName>
                                        </p:attrNameLst>
                                      </p:cBhvr>
                                      <p:to>
                                        <p:strVal val="visible"/>
                                      </p:to>
                                    </p:set>
                                    <p:animEffect transition="in" filter="fade">
                                      <p:cBhvr>
                                        <p:cTn id="27" dur="1000"/>
                                        <p:tgtEl>
                                          <p:spTgt spid="67"/>
                                        </p:tgtEl>
                                      </p:cBhvr>
                                    </p:animEffect>
                                    <p:anim calcmode="lin" valueType="num">
                                      <p:cBhvr>
                                        <p:cTn id="28" dur="1000" fill="hold"/>
                                        <p:tgtEl>
                                          <p:spTgt spid="67"/>
                                        </p:tgtEl>
                                        <p:attrNameLst>
                                          <p:attrName>ppt_x</p:attrName>
                                        </p:attrNameLst>
                                      </p:cBhvr>
                                      <p:tavLst>
                                        <p:tav tm="0">
                                          <p:val>
                                            <p:strVal val="#ppt_x"/>
                                          </p:val>
                                        </p:tav>
                                        <p:tav tm="100000">
                                          <p:val>
                                            <p:strVal val="#ppt_x"/>
                                          </p:val>
                                        </p:tav>
                                      </p:tavLst>
                                    </p:anim>
                                    <p:anim calcmode="lin" valueType="num">
                                      <p:cBhvr>
                                        <p:cTn id="29" dur="1000" fill="hold"/>
                                        <p:tgtEl>
                                          <p:spTgt spid="67"/>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1" presetClass="entr" presetSubtype="0"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childTnLst>
                          </p:cTn>
                        </p:par>
                        <p:par>
                          <p:cTn id="33" fill="hold">
                            <p:stCondLst>
                              <p:cond delay="4000"/>
                            </p:stCondLst>
                            <p:childTnLst>
                              <p:par>
                                <p:cTn id="34" presetID="42" presetClass="entr" presetSubtype="0" fill="hold" nodeType="afterEffect">
                                  <p:stCondLst>
                                    <p:cond delay="0"/>
                                  </p:stCondLst>
                                  <p:childTnLst>
                                    <p:set>
                                      <p:cBhvr>
                                        <p:cTn id="35" dur="1" fill="hold">
                                          <p:stCondLst>
                                            <p:cond delay="0"/>
                                          </p:stCondLst>
                                        </p:cTn>
                                        <p:tgtEl>
                                          <p:spTgt spid="68"/>
                                        </p:tgtEl>
                                        <p:attrNameLst>
                                          <p:attrName>style.visibility</p:attrName>
                                        </p:attrNameLst>
                                      </p:cBhvr>
                                      <p:to>
                                        <p:strVal val="visible"/>
                                      </p:to>
                                    </p:set>
                                    <p:animEffect transition="in" filter="fade">
                                      <p:cBhvr>
                                        <p:cTn id="36" dur="1000"/>
                                        <p:tgtEl>
                                          <p:spTgt spid="68"/>
                                        </p:tgtEl>
                                      </p:cBhvr>
                                    </p:animEffect>
                                    <p:anim calcmode="lin" valueType="num">
                                      <p:cBhvr>
                                        <p:cTn id="37" dur="1000" fill="hold"/>
                                        <p:tgtEl>
                                          <p:spTgt spid="68"/>
                                        </p:tgtEl>
                                        <p:attrNameLst>
                                          <p:attrName>ppt_x</p:attrName>
                                        </p:attrNameLst>
                                      </p:cBhvr>
                                      <p:tavLst>
                                        <p:tav tm="0">
                                          <p:val>
                                            <p:strVal val="#ppt_x"/>
                                          </p:val>
                                        </p:tav>
                                        <p:tav tm="100000">
                                          <p:val>
                                            <p:strVal val="#ppt_x"/>
                                          </p:val>
                                        </p:tav>
                                      </p:tavLst>
                                    </p:anim>
                                    <p:anim calcmode="lin" valueType="num">
                                      <p:cBhvr>
                                        <p:cTn id="38" dur="1000" fill="hold"/>
                                        <p:tgtEl>
                                          <p:spTgt spid="68"/>
                                        </p:tgtEl>
                                        <p:attrNameLst>
                                          <p:attrName>ppt_y</p:attrName>
                                        </p:attrNameLst>
                                      </p:cBhvr>
                                      <p:tavLst>
                                        <p:tav tm="0">
                                          <p:val>
                                            <p:strVal val="#ppt_y+.1"/>
                                          </p:val>
                                        </p:tav>
                                        <p:tav tm="100000">
                                          <p:val>
                                            <p:strVal val="#ppt_y"/>
                                          </p:val>
                                        </p:tav>
                                      </p:tavLst>
                                    </p:anim>
                                  </p:childTnLst>
                                </p:cTn>
                              </p:par>
                            </p:childTnLst>
                          </p:cTn>
                        </p:par>
                        <p:par>
                          <p:cTn id="39" fill="hold">
                            <p:stCondLst>
                              <p:cond delay="6000"/>
                            </p:stCondLst>
                            <p:childTnLst>
                              <p:par>
                                <p:cTn id="40" presetID="1" presetClass="entr" presetSubtype="0"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childTnLst>
                                </p:cTn>
                              </p:par>
                            </p:childTnLst>
                          </p:cTn>
                        </p:par>
                        <p:par>
                          <p:cTn id="42" fill="hold">
                            <p:stCondLst>
                              <p:cond delay="6000"/>
                            </p:stCondLst>
                            <p:childTnLst>
                              <p:par>
                                <p:cTn id="43" presetID="42" presetClass="entr" presetSubtype="0" fill="hold" nodeType="after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fade">
                                      <p:cBhvr>
                                        <p:cTn id="45" dur="1000"/>
                                        <p:tgtEl>
                                          <p:spTgt spid="39"/>
                                        </p:tgtEl>
                                      </p:cBhvr>
                                    </p:animEffect>
                                    <p:anim calcmode="lin" valueType="num">
                                      <p:cBhvr>
                                        <p:cTn id="46" dur="1000" fill="hold"/>
                                        <p:tgtEl>
                                          <p:spTgt spid="39"/>
                                        </p:tgtEl>
                                        <p:attrNameLst>
                                          <p:attrName>ppt_x</p:attrName>
                                        </p:attrNameLst>
                                      </p:cBhvr>
                                      <p:tavLst>
                                        <p:tav tm="0">
                                          <p:val>
                                            <p:strVal val="#ppt_x"/>
                                          </p:val>
                                        </p:tav>
                                        <p:tav tm="100000">
                                          <p:val>
                                            <p:strVal val="#ppt_x"/>
                                          </p:val>
                                        </p:tav>
                                      </p:tavLst>
                                    </p:anim>
                                    <p:anim calcmode="lin" valueType="num">
                                      <p:cBhvr>
                                        <p:cTn id="47" dur="1000" fill="hold"/>
                                        <p:tgtEl>
                                          <p:spTgt spid="39"/>
                                        </p:tgtEl>
                                        <p:attrNameLst>
                                          <p:attrName>ppt_y</p:attrName>
                                        </p:attrNameLst>
                                      </p:cBhvr>
                                      <p:tavLst>
                                        <p:tav tm="0">
                                          <p:val>
                                            <p:strVal val="#ppt_y+.1"/>
                                          </p:val>
                                        </p:tav>
                                        <p:tav tm="100000">
                                          <p:val>
                                            <p:strVal val="#ppt_y"/>
                                          </p:val>
                                        </p:tav>
                                      </p:tavLst>
                                    </p:anim>
                                  </p:childTnLst>
                                </p:cTn>
                              </p:par>
                            </p:childTnLst>
                          </p:cTn>
                        </p:par>
                        <p:par>
                          <p:cTn id="48" fill="hold">
                            <p:stCondLst>
                              <p:cond delay="7000"/>
                            </p:stCondLst>
                            <p:childTnLst>
                              <p:par>
                                <p:cTn id="49" presetID="42" presetClass="entr" presetSubtype="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childTnLst>
                          </p:cTn>
                        </p:par>
                        <p:par>
                          <p:cTn id="54" fill="hold">
                            <p:stCondLst>
                              <p:cond delay="8000"/>
                            </p:stCondLst>
                            <p:childTnLst>
                              <p:par>
                                <p:cTn id="55" presetID="42" presetClass="entr" presetSubtype="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ppt_x</p:attrName>
                                        </p:attrNameLst>
                                      </p:cBhvr>
                                      <p:tavLst>
                                        <p:tav tm="0">
                                          <p:val>
                                            <p:strVal val="#ppt_x"/>
                                          </p:val>
                                        </p:tav>
                                        <p:tav tm="100000">
                                          <p:val>
                                            <p:strVal val="#ppt_x"/>
                                          </p:val>
                                        </p:tav>
                                      </p:tavLst>
                                    </p:anim>
                                    <p:anim calcmode="lin" valueType="num">
                                      <p:cBhvr>
                                        <p:cTn id="5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6" grpId="0"/>
      <p:bldP spid="24" grpId="0"/>
      <p:bldP spid="46" grpId="0"/>
      <p:bldP spid="56" grpId="0"/>
      <p:bldP spid="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9C141697-9009-8E6A-EAE7-3913107E4C58}"/>
              </a:ext>
            </a:extLst>
          </p:cNvPr>
          <p:cNvSpPr/>
          <p:nvPr/>
        </p:nvSpPr>
        <p:spPr>
          <a:xfrm>
            <a:off x="281354" y="2014233"/>
            <a:ext cx="11591778" cy="4236340"/>
          </a:xfrm>
          <a:prstGeom prst="rect">
            <a:avLst/>
          </a:prstGeom>
          <a:gradFill flip="none" rotWithShape="1">
            <a:gsLst>
              <a:gs pos="0">
                <a:schemeClr val="accent1">
                  <a:lumMod val="5000"/>
                  <a:lumOff val="95000"/>
                  <a:alpha val="0"/>
                </a:schemeClr>
              </a:gs>
              <a:gs pos="76000">
                <a:srgbClr val="6988C0">
                  <a:alpha val="17831"/>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67" name="Picture 66" descr="A map of the world&#10;&#10;Description automatically generated">
            <a:extLst>
              <a:ext uri="{FF2B5EF4-FFF2-40B4-BE49-F238E27FC236}">
                <a16:creationId xmlns:a16="http://schemas.microsoft.com/office/drawing/2014/main" id="{18C69C03-3C0C-C6DD-8448-B507CACBD758}"/>
              </a:ext>
            </a:extLst>
          </p:cNvPr>
          <p:cNvPicPr>
            <a:picLocks noChangeAspect="1"/>
          </p:cNvPicPr>
          <p:nvPr/>
        </p:nvPicPr>
        <p:blipFill rotWithShape="1">
          <a:blip r:embed="rId3">
            <a:extLst>
              <a:ext uri="{28A0092B-C50C-407E-A947-70E740481C1C}">
                <a14:useLocalDpi xmlns:a14="http://schemas.microsoft.com/office/drawing/2010/main" val="0"/>
              </a:ext>
            </a:extLst>
          </a:blip>
          <a:srcRect l="13352"/>
          <a:stretch/>
        </p:blipFill>
        <p:spPr>
          <a:xfrm>
            <a:off x="1644768" y="464007"/>
            <a:ext cx="9101106" cy="5908218"/>
          </a:xfrm>
          <a:prstGeom prst="rect">
            <a:avLst/>
          </a:prstGeom>
        </p:spPr>
      </p:pic>
      <p:grpSp>
        <p:nvGrpSpPr>
          <p:cNvPr id="46" name="Group 45">
            <a:extLst>
              <a:ext uri="{FF2B5EF4-FFF2-40B4-BE49-F238E27FC236}">
                <a16:creationId xmlns:a16="http://schemas.microsoft.com/office/drawing/2014/main" id="{F9B3BFCF-F44C-6C76-5828-6FE56DB66922}"/>
              </a:ext>
            </a:extLst>
          </p:cNvPr>
          <p:cNvGrpSpPr/>
          <p:nvPr/>
        </p:nvGrpSpPr>
        <p:grpSpPr>
          <a:xfrm>
            <a:off x="9755488" y="4557813"/>
            <a:ext cx="713019" cy="713019"/>
            <a:chOff x="10773962" y="4613701"/>
            <a:chExt cx="713019" cy="713019"/>
          </a:xfrm>
        </p:grpSpPr>
        <p:sp>
          <p:nvSpPr>
            <p:cNvPr id="158" name="Teardrop 157">
              <a:extLst>
                <a:ext uri="{FF2B5EF4-FFF2-40B4-BE49-F238E27FC236}">
                  <a16:creationId xmlns:a16="http://schemas.microsoft.com/office/drawing/2014/main" id="{BC36AF3E-B51B-7839-228D-4CEA79281A0E}"/>
                </a:ext>
              </a:extLst>
            </p:cNvPr>
            <p:cNvSpPr/>
            <p:nvPr/>
          </p:nvSpPr>
          <p:spPr>
            <a:xfrm rot="3101121">
              <a:off x="10773962" y="4613701"/>
              <a:ext cx="713019" cy="713019"/>
            </a:xfrm>
            <a:prstGeom prst="teardrop">
              <a:avLst/>
            </a:prstGeom>
            <a:solidFill>
              <a:srgbClr val="2D46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925C509D-735C-2832-ACA1-99550EA6D334}"/>
                </a:ext>
              </a:extLst>
            </p:cNvPr>
            <p:cNvSpPr/>
            <p:nvPr/>
          </p:nvSpPr>
          <p:spPr>
            <a:xfrm>
              <a:off x="10791299" y="4781765"/>
              <a:ext cx="678348" cy="3768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Vanuatu</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Earthquake</a:t>
              </a:r>
            </a:p>
          </p:txBody>
        </p:sp>
      </p:grpSp>
      <p:grpSp>
        <p:nvGrpSpPr>
          <p:cNvPr id="79" name="Group 78">
            <a:extLst>
              <a:ext uri="{FF2B5EF4-FFF2-40B4-BE49-F238E27FC236}">
                <a16:creationId xmlns:a16="http://schemas.microsoft.com/office/drawing/2014/main" id="{EA3C8979-D30B-56DC-7976-78295B86A5C1}"/>
              </a:ext>
            </a:extLst>
          </p:cNvPr>
          <p:cNvGrpSpPr/>
          <p:nvPr/>
        </p:nvGrpSpPr>
        <p:grpSpPr>
          <a:xfrm>
            <a:off x="583115" y="1443279"/>
            <a:ext cx="3930292" cy="445728"/>
            <a:chOff x="7036847" y="1330341"/>
            <a:chExt cx="3930292" cy="445728"/>
          </a:xfrm>
        </p:grpSpPr>
        <p:cxnSp>
          <p:nvCxnSpPr>
            <p:cNvPr id="52" name="Straight Connector 51">
              <a:extLst>
                <a:ext uri="{FF2B5EF4-FFF2-40B4-BE49-F238E27FC236}">
                  <a16:creationId xmlns:a16="http://schemas.microsoft.com/office/drawing/2014/main" id="{DE81FA55-DB5F-32AF-7900-F5C525D565CA}"/>
                </a:ext>
              </a:extLst>
            </p:cNvPr>
            <p:cNvCxnSpPr>
              <a:cxnSpLocks/>
              <a:stCxn id="9" idx="2"/>
              <a:endCxn id="22" idx="2"/>
            </p:cNvCxnSpPr>
            <p:nvPr/>
          </p:nvCxnSpPr>
          <p:spPr>
            <a:xfrm flipV="1">
              <a:off x="7128444" y="1404129"/>
              <a:ext cx="3602449" cy="6578"/>
            </a:xfrm>
            <a:prstGeom prst="line">
              <a:avLst/>
            </a:prstGeom>
            <a:ln w="12700">
              <a:solidFill>
                <a:srgbClr val="1E235D"/>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E31D4C46-52CF-182B-B2C8-96A308B9D271}"/>
                </a:ext>
              </a:extLst>
            </p:cNvPr>
            <p:cNvSpPr/>
            <p:nvPr/>
          </p:nvSpPr>
          <p:spPr>
            <a:xfrm>
              <a:off x="7128444" y="1344953"/>
              <a:ext cx="131507" cy="131507"/>
            </a:xfrm>
            <a:prstGeom prst="ellipse">
              <a:avLst/>
            </a:prstGeom>
            <a:solidFill>
              <a:srgbClr val="2F459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E82A2807-E38B-DFE3-9A75-7696A5C811A3}"/>
                </a:ext>
              </a:extLst>
            </p:cNvPr>
            <p:cNvSpPr/>
            <p:nvPr/>
          </p:nvSpPr>
          <p:spPr>
            <a:xfrm>
              <a:off x="7522626" y="1338375"/>
              <a:ext cx="131507" cy="131507"/>
            </a:xfrm>
            <a:prstGeom prst="ellipse">
              <a:avLst/>
            </a:prstGeom>
            <a:solidFill>
              <a:srgbClr val="6988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Oval 11">
              <a:extLst>
                <a:ext uri="{FF2B5EF4-FFF2-40B4-BE49-F238E27FC236}">
                  <a16:creationId xmlns:a16="http://schemas.microsoft.com/office/drawing/2014/main" id="{61174170-EB35-8B34-F8E2-985DB1195ADA}"/>
                </a:ext>
              </a:extLst>
            </p:cNvPr>
            <p:cNvSpPr/>
            <p:nvPr/>
          </p:nvSpPr>
          <p:spPr>
            <a:xfrm>
              <a:off x="7923646" y="1338375"/>
              <a:ext cx="131507" cy="131507"/>
            </a:xfrm>
            <a:prstGeom prst="ellipse">
              <a:avLst/>
            </a:prstGeom>
            <a:solidFill>
              <a:srgbClr val="6B22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3D7854A3-E4F0-66E3-6628-E287C9D1BDAC}"/>
                </a:ext>
              </a:extLst>
            </p:cNvPr>
            <p:cNvSpPr/>
            <p:nvPr/>
          </p:nvSpPr>
          <p:spPr>
            <a:xfrm>
              <a:off x="8344409" y="1338375"/>
              <a:ext cx="131507" cy="131507"/>
            </a:xfrm>
            <a:prstGeom prst="ellipse">
              <a:avLst/>
            </a:prstGeom>
            <a:solidFill>
              <a:srgbClr val="019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83D6E04A-98F1-9D67-1C94-6010020F2D54}"/>
                </a:ext>
              </a:extLst>
            </p:cNvPr>
            <p:cNvSpPr/>
            <p:nvPr/>
          </p:nvSpPr>
          <p:spPr>
            <a:xfrm>
              <a:off x="8758584" y="1338375"/>
              <a:ext cx="131507" cy="131507"/>
            </a:xfrm>
            <a:prstGeom prst="ellipse">
              <a:avLst/>
            </a:prstGeom>
            <a:solidFill>
              <a:srgbClr val="FDD84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A22E2642-507D-A0C6-8FD8-DB2957D4819F}"/>
                </a:ext>
              </a:extLst>
            </p:cNvPr>
            <p:cNvSpPr/>
            <p:nvPr/>
          </p:nvSpPr>
          <p:spPr>
            <a:xfrm>
              <a:off x="9180547" y="1331608"/>
              <a:ext cx="131507" cy="131507"/>
            </a:xfrm>
            <a:prstGeom prst="ellipse">
              <a:avLst/>
            </a:prstGeom>
            <a:solidFill>
              <a:srgbClr val="EF820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C3933C67-BE5D-43E6-B0A6-6532CB28B822}"/>
                </a:ext>
              </a:extLst>
            </p:cNvPr>
            <p:cNvSpPr/>
            <p:nvPr/>
          </p:nvSpPr>
          <p:spPr>
            <a:xfrm>
              <a:off x="9561235" y="1331608"/>
              <a:ext cx="131507" cy="131507"/>
            </a:xfrm>
            <a:prstGeom prst="ellipse">
              <a:avLst/>
            </a:prstGeom>
            <a:solidFill>
              <a:srgbClr val="D3002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947950AF-4056-FBBE-3CC1-22957811E072}"/>
                </a:ext>
              </a:extLst>
            </p:cNvPr>
            <p:cNvSpPr/>
            <p:nvPr/>
          </p:nvSpPr>
          <p:spPr>
            <a:xfrm>
              <a:off x="9933620" y="1338374"/>
              <a:ext cx="131507" cy="131507"/>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D92BC833-B479-8222-A641-0776B1705B18}"/>
                </a:ext>
              </a:extLst>
            </p:cNvPr>
            <p:cNvSpPr/>
            <p:nvPr/>
          </p:nvSpPr>
          <p:spPr>
            <a:xfrm>
              <a:off x="10328548" y="1330341"/>
              <a:ext cx="131507" cy="131507"/>
            </a:xfrm>
            <a:prstGeom prst="ellips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Oval 21">
              <a:extLst>
                <a:ext uri="{FF2B5EF4-FFF2-40B4-BE49-F238E27FC236}">
                  <a16:creationId xmlns:a16="http://schemas.microsoft.com/office/drawing/2014/main" id="{22FDDC09-BDD7-3084-5D5B-073F2FB5D38A}"/>
                </a:ext>
              </a:extLst>
            </p:cNvPr>
            <p:cNvSpPr/>
            <p:nvPr/>
          </p:nvSpPr>
          <p:spPr>
            <a:xfrm>
              <a:off x="10730893" y="1338375"/>
              <a:ext cx="131507" cy="131507"/>
            </a:xfrm>
            <a:prstGeom prst="ellipse">
              <a:avLst/>
            </a:prstGeom>
            <a:solidFill>
              <a:srgbClr val="DD24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A6B88A10-F257-5D20-1F48-35CE7E024B8D}"/>
                </a:ext>
              </a:extLst>
            </p:cNvPr>
            <p:cNvSpPr/>
            <p:nvPr/>
          </p:nvSpPr>
          <p:spPr>
            <a:xfrm>
              <a:off x="7036847" y="1479380"/>
              <a:ext cx="323093"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Jan</a:t>
              </a:r>
            </a:p>
          </p:txBody>
        </p:sp>
        <p:sp>
          <p:nvSpPr>
            <p:cNvPr id="29" name="Rectangle 28">
              <a:extLst>
                <a:ext uri="{FF2B5EF4-FFF2-40B4-BE49-F238E27FC236}">
                  <a16:creationId xmlns:a16="http://schemas.microsoft.com/office/drawing/2014/main" id="{6FFA0DB8-6C62-9DB0-17EE-58650EB7E9D3}"/>
                </a:ext>
              </a:extLst>
            </p:cNvPr>
            <p:cNvSpPr/>
            <p:nvPr/>
          </p:nvSpPr>
          <p:spPr>
            <a:xfrm>
              <a:off x="7437028" y="1479380"/>
              <a:ext cx="406544"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Feb</a:t>
              </a:r>
            </a:p>
          </p:txBody>
        </p:sp>
        <p:sp>
          <p:nvSpPr>
            <p:cNvPr id="30" name="Rectangle 29">
              <a:extLst>
                <a:ext uri="{FF2B5EF4-FFF2-40B4-BE49-F238E27FC236}">
                  <a16:creationId xmlns:a16="http://schemas.microsoft.com/office/drawing/2014/main" id="{B2A79CE2-5F44-AC14-E98C-67D78EEFD14B}"/>
                </a:ext>
              </a:extLst>
            </p:cNvPr>
            <p:cNvSpPr/>
            <p:nvPr/>
          </p:nvSpPr>
          <p:spPr>
            <a:xfrm>
              <a:off x="7381470" y="1625249"/>
              <a:ext cx="406544"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2021</a:t>
              </a:r>
            </a:p>
          </p:txBody>
        </p:sp>
        <p:sp>
          <p:nvSpPr>
            <p:cNvPr id="31" name="Rectangle 30">
              <a:extLst>
                <a:ext uri="{FF2B5EF4-FFF2-40B4-BE49-F238E27FC236}">
                  <a16:creationId xmlns:a16="http://schemas.microsoft.com/office/drawing/2014/main" id="{9F670909-D4C9-09F1-8E1E-D18E55E60610}"/>
                </a:ext>
              </a:extLst>
            </p:cNvPr>
            <p:cNvSpPr/>
            <p:nvPr/>
          </p:nvSpPr>
          <p:spPr>
            <a:xfrm>
              <a:off x="7838331" y="1479380"/>
              <a:ext cx="406544"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Mar</a:t>
              </a:r>
            </a:p>
          </p:txBody>
        </p:sp>
        <p:sp>
          <p:nvSpPr>
            <p:cNvPr id="32" name="Rectangle 31">
              <a:extLst>
                <a:ext uri="{FF2B5EF4-FFF2-40B4-BE49-F238E27FC236}">
                  <a16:creationId xmlns:a16="http://schemas.microsoft.com/office/drawing/2014/main" id="{59D32FA8-6749-B80E-643E-24BB5EF40BBC}"/>
                </a:ext>
              </a:extLst>
            </p:cNvPr>
            <p:cNvSpPr/>
            <p:nvPr/>
          </p:nvSpPr>
          <p:spPr>
            <a:xfrm>
              <a:off x="8249137" y="1479380"/>
              <a:ext cx="406544"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April</a:t>
              </a:r>
            </a:p>
          </p:txBody>
        </p:sp>
        <p:sp>
          <p:nvSpPr>
            <p:cNvPr id="33" name="Rectangle 32">
              <a:extLst>
                <a:ext uri="{FF2B5EF4-FFF2-40B4-BE49-F238E27FC236}">
                  <a16:creationId xmlns:a16="http://schemas.microsoft.com/office/drawing/2014/main" id="{AB662B97-79C6-614D-7EAE-CA0686320336}"/>
                </a:ext>
              </a:extLst>
            </p:cNvPr>
            <p:cNvSpPr/>
            <p:nvPr/>
          </p:nvSpPr>
          <p:spPr>
            <a:xfrm>
              <a:off x="8672987" y="1479380"/>
              <a:ext cx="406544"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May</a:t>
              </a:r>
            </a:p>
          </p:txBody>
        </p:sp>
        <p:sp>
          <p:nvSpPr>
            <p:cNvPr id="34" name="Rectangle 33">
              <a:extLst>
                <a:ext uri="{FF2B5EF4-FFF2-40B4-BE49-F238E27FC236}">
                  <a16:creationId xmlns:a16="http://schemas.microsoft.com/office/drawing/2014/main" id="{DFC14ECF-1873-EA85-3793-4737268E058C}"/>
                </a:ext>
              </a:extLst>
            </p:cNvPr>
            <p:cNvSpPr/>
            <p:nvPr/>
          </p:nvSpPr>
          <p:spPr>
            <a:xfrm>
              <a:off x="9066387" y="1479365"/>
              <a:ext cx="406544"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June</a:t>
              </a:r>
            </a:p>
          </p:txBody>
        </p:sp>
        <p:sp>
          <p:nvSpPr>
            <p:cNvPr id="35" name="Rectangle 34">
              <a:extLst>
                <a:ext uri="{FF2B5EF4-FFF2-40B4-BE49-F238E27FC236}">
                  <a16:creationId xmlns:a16="http://schemas.microsoft.com/office/drawing/2014/main" id="{935C48A5-5089-EC43-3737-343C325E5223}"/>
                </a:ext>
              </a:extLst>
            </p:cNvPr>
            <p:cNvSpPr/>
            <p:nvPr/>
          </p:nvSpPr>
          <p:spPr>
            <a:xfrm>
              <a:off x="10644046" y="1468654"/>
              <a:ext cx="323093"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Oct</a:t>
              </a:r>
            </a:p>
          </p:txBody>
        </p:sp>
        <p:sp>
          <p:nvSpPr>
            <p:cNvPr id="39" name="Rectangle 38">
              <a:extLst>
                <a:ext uri="{FF2B5EF4-FFF2-40B4-BE49-F238E27FC236}">
                  <a16:creationId xmlns:a16="http://schemas.microsoft.com/office/drawing/2014/main" id="{D743A6BA-7007-395E-3056-DEA68F7F0CD0}"/>
                </a:ext>
              </a:extLst>
            </p:cNvPr>
            <p:cNvSpPr/>
            <p:nvPr/>
          </p:nvSpPr>
          <p:spPr>
            <a:xfrm>
              <a:off x="9005604" y="1621093"/>
              <a:ext cx="384778"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2022</a:t>
              </a:r>
            </a:p>
          </p:txBody>
        </p:sp>
        <p:sp>
          <p:nvSpPr>
            <p:cNvPr id="40" name="Rectangle 39">
              <a:extLst>
                <a:ext uri="{FF2B5EF4-FFF2-40B4-BE49-F238E27FC236}">
                  <a16:creationId xmlns:a16="http://schemas.microsoft.com/office/drawing/2014/main" id="{591DC878-B4B4-8CF5-4236-CDB542C8C91A}"/>
                </a:ext>
              </a:extLst>
            </p:cNvPr>
            <p:cNvSpPr/>
            <p:nvPr/>
          </p:nvSpPr>
          <p:spPr>
            <a:xfrm>
              <a:off x="10336160" y="1625249"/>
              <a:ext cx="384778"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2023</a:t>
              </a:r>
            </a:p>
          </p:txBody>
        </p:sp>
        <p:sp>
          <p:nvSpPr>
            <p:cNvPr id="41" name="Rectangle 40">
              <a:extLst>
                <a:ext uri="{FF2B5EF4-FFF2-40B4-BE49-F238E27FC236}">
                  <a16:creationId xmlns:a16="http://schemas.microsoft.com/office/drawing/2014/main" id="{DE236C67-8F57-BD9F-6A98-BAD6CBFFED85}"/>
                </a:ext>
              </a:extLst>
            </p:cNvPr>
            <p:cNvSpPr/>
            <p:nvPr/>
          </p:nvSpPr>
          <p:spPr>
            <a:xfrm>
              <a:off x="9469459" y="1467145"/>
              <a:ext cx="323093"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July</a:t>
              </a:r>
            </a:p>
          </p:txBody>
        </p:sp>
        <p:sp>
          <p:nvSpPr>
            <p:cNvPr id="42" name="Rectangle 41">
              <a:extLst>
                <a:ext uri="{FF2B5EF4-FFF2-40B4-BE49-F238E27FC236}">
                  <a16:creationId xmlns:a16="http://schemas.microsoft.com/office/drawing/2014/main" id="{47971BE1-3C11-89A4-E534-67F87E347E36}"/>
                </a:ext>
              </a:extLst>
            </p:cNvPr>
            <p:cNvSpPr/>
            <p:nvPr/>
          </p:nvSpPr>
          <p:spPr>
            <a:xfrm>
              <a:off x="9846248" y="1466883"/>
              <a:ext cx="378628"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Aug</a:t>
              </a:r>
            </a:p>
          </p:txBody>
        </p:sp>
        <p:sp>
          <p:nvSpPr>
            <p:cNvPr id="44" name="Rectangle 43">
              <a:extLst>
                <a:ext uri="{FF2B5EF4-FFF2-40B4-BE49-F238E27FC236}">
                  <a16:creationId xmlns:a16="http://schemas.microsoft.com/office/drawing/2014/main" id="{2218E706-D92D-BB67-708F-1253A5320408}"/>
                </a:ext>
              </a:extLst>
            </p:cNvPr>
            <p:cNvSpPr/>
            <p:nvPr/>
          </p:nvSpPr>
          <p:spPr>
            <a:xfrm>
              <a:off x="10232292" y="1467126"/>
              <a:ext cx="342502" cy="15082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50" b="1" i="0" u="none" strike="noStrike" kern="1200" cap="none" spc="0" normalizeH="0" baseline="0" noProof="0" dirty="0">
                  <a:ln>
                    <a:noFill/>
                  </a:ln>
                  <a:solidFill>
                    <a:srgbClr val="232762"/>
                  </a:solidFill>
                  <a:effectLst/>
                  <a:uLnTx/>
                  <a:uFillTx/>
                  <a:latin typeface="Arial" panose="020B0604020202020204" pitchFamily="34" charset="0"/>
                  <a:ea typeface="+mn-ea"/>
                  <a:cs typeface="Arial" panose="020B0604020202020204" pitchFamily="34" charset="0"/>
                </a:rPr>
                <a:t>Sep</a:t>
              </a:r>
            </a:p>
          </p:txBody>
        </p:sp>
      </p:grpSp>
      <p:sp>
        <p:nvSpPr>
          <p:cNvPr id="58" name="Title 57">
            <a:extLst>
              <a:ext uri="{FF2B5EF4-FFF2-40B4-BE49-F238E27FC236}">
                <a16:creationId xmlns:a16="http://schemas.microsoft.com/office/drawing/2014/main" id="{6763AEF9-5478-C43F-98AF-9702471EB996}"/>
              </a:ext>
            </a:extLst>
          </p:cNvPr>
          <p:cNvSpPr>
            <a:spLocks noGrp="1"/>
          </p:cNvSpPr>
          <p:nvPr>
            <p:ph type="title"/>
          </p:nvPr>
        </p:nvSpPr>
        <p:spPr/>
        <p:txBody>
          <a:bodyPr>
            <a:normAutofit fontScale="90000"/>
          </a:bodyPr>
          <a:lstStyle/>
          <a:p>
            <a:r>
              <a:rPr lang="en-US" dirty="0">
                <a:solidFill>
                  <a:srgbClr val="DD2484"/>
                </a:solidFill>
              </a:rPr>
              <a:t>2023</a:t>
            </a:r>
            <a:r>
              <a:rPr lang="en-US" dirty="0"/>
              <a:t> SECURITY ESCALATIONS</a:t>
            </a:r>
          </a:p>
        </p:txBody>
      </p:sp>
      <p:sp>
        <p:nvSpPr>
          <p:cNvPr id="80" name="Slide Number Placeholder 1">
            <a:extLst>
              <a:ext uri="{FF2B5EF4-FFF2-40B4-BE49-F238E27FC236}">
                <a16:creationId xmlns:a16="http://schemas.microsoft.com/office/drawing/2014/main" id="{8E6033D0-BADA-B32C-A8CB-3A2EDCA850D8}"/>
              </a:ext>
            </a:extLst>
          </p:cNvPr>
          <p:cNvSpPr>
            <a:spLocks noGrp="1"/>
          </p:cNvSpPr>
          <p:nvPr>
            <p:ph type="sldNum" sz="quarter" idx="7"/>
          </p:nvPr>
        </p:nvSpPr>
        <p:spPr>
          <a:xfrm>
            <a:off x="11253325" y="6428113"/>
            <a:ext cx="279260" cy="146015"/>
          </a:xfr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srgbClr val="232762"/>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14</a:t>
            </a:fld>
            <a:endParaRPr kumimoji="0" lang="en-NZ" sz="1067" b="1" i="0" u="none" strike="noStrike" kern="0" cap="none" spc="0" normalizeH="0" baseline="0" noProof="0" dirty="0">
              <a:ln>
                <a:noFill/>
              </a:ln>
              <a:solidFill>
                <a:srgbClr val="232762"/>
              </a:solidFill>
              <a:effectLst/>
              <a:uLnTx/>
              <a:uFillTx/>
              <a:latin typeface="Arial" panose="020B0604020202020204" pitchFamily="34" charset="0"/>
              <a:cs typeface="Arial" panose="020B0604020202020204" pitchFamily="34" charset="0"/>
            </a:endParaRPr>
          </a:p>
        </p:txBody>
      </p:sp>
      <p:grpSp>
        <p:nvGrpSpPr>
          <p:cNvPr id="93" name="Group 92">
            <a:extLst>
              <a:ext uri="{FF2B5EF4-FFF2-40B4-BE49-F238E27FC236}">
                <a16:creationId xmlns:a16="http://schemas.microsoft.com/office/drawing/2014/main" id="{E726063E-B635-9355-F259-EBB5BC175BCA}"/>
              </a:ext>
            </a:extLst>
          </p:cNvPr>
          <p:cNvGrpSpPr/>
          <p:nvPr/>
        </p:nvGrpSpPr>
        <p:grpSpPr>
          <a:xfrm rot="6609882">
            <a:off x="6631607" y="1968018"/>
            <a:ext cx="713019" cy="713019"/>
            <a:chOff x="10773962" y="4613701"/>
            <a:chExt cx="713019" cy="713019"/>
          </a:xfrm>
        </p:grpSpPr>
        <p:sp>
          <p:nvSpPr>
            <p:cNvPr id="97" name="Teardrop 96">
              <a:extLst>
                <a:ext uri="{FF2B5EF4-FFF2-40B4-BE49-F238E27FC236}">
                  <a16:creationId xmlns:a16="http://schemas.microsoft.com/office/drawing/2014/main" id="{AA388C85-11DF-D497-7321-6B8839723967}"/>
                </a:ext>
              </a:extLst>
            </p:cNvPr>
            <p:cNvSpPr/>
            <p:nvPr/>
          </p:nvSpPr>
          <p:spPr>
            <a:xfrm rot="3101121">
              <a:off x="10773962" y="4613701"/>
              <a:ext cx="713019" cy="713019"/>
            </a:xfrm>
            <a:prstGeom prst="teardrop">
              <a:avLst/>
            </a:prstGeom>
            <a:solidFill>
              <a:srgbClr val="2D469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Rectangle 105">
              <a:extLst>
                <a:ext uri="{FF2B5EF4-FFF2-40B4-BE49-F238E27FC236}">
                  <a16:creationId xmlns:a16="http://schemas.microsoft.com/office/drawing/2014/main" id="{B16E7640-8B77-8B2D-3B7A-FB18568A67B3}"/>
                </a:ext>
              </a:extLst>
            </p:cNvPr>
            <p:cNvSpPr/>
            <p:nvPr/>
          </p:nvSpPr>
          <p:spPr>
            <a:xfrm rot="14990118">
              <a:off x="10791299" y="4781764"/>
              <a:ext cx="678348" cy="3768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Russia/</a:t>
              </a:r>
              <a:b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Ukraine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Tensions</a:t>
              </a:r>
            </a:p>
          </p:txBody>
        </p:sp>
      </p:grpSp>
      <p:grpSp>
        <p:nvGrpSpPr>
          <p:cNvPr id="107" name="Group 106">
            <a:extLst>
              <a:ext uri="{FF2B5EF4-FFF2-40B4-BE49-F238E27FC236}">
                <a16:creationId xmlns:a16="http://schemas.microsoft.com/office/drawing/2014/main" id="{E5781619-2DA1-4AC9-FA9C-09AC2FD53B56}"/>
              </a:ext>
            </a:extLst>
          </p:cNvPr>
          <p:cNvGrpSpPr/>
          <p:nvPr/>
        </p:nvGrpSpPr>
        <p:grpSpPr>
          <a:xfrm rot="11325139">
            <a:off x="10513853" y="5077534"/>
            <a:ext cx="697134" cy="609821"/>
            <a:chOff x="5341381" y="5024385"/>
            <a:chExt cx="697134" cy="609821"/>
          </a:xfrm>
        </p:grpSpPr>
        <p:sp>
          <p:nvSpPr>
            <p:cNvPr id="108" name="Teardrop 107">
              <a:extLst>
                <a:ext uri="{FF2B5EF4-FFF2-40B4-BE49-F238E27FC236}">
                  <a16:creationId xmlns:a16="http://schemas.microsoft.com/office/drawing/2014/main" id="{450E04EA-D1F2-4673-10BC-E11E5ADDC32F}"/>
                </a:ext>
              </a:extLst>
            </p:cNvPr>
            <p:cNvSpPr/>
            <p:nvPr/>
          </p:nvSpPr>
          <p:spPr>
            <a:xfrm rot="20977039">
              <a:off x="5385036" y="5024385"/>
              <a:ext cx="609821" cy="609821"/>
            </a:xfrm>
            <a:prstGeom prst="teardrop">
              <a:avLst/>
            </a:prstGeom>
            <a:solidFill>
              <a:srgbClr val="6988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a:extLst>
                <a:ext uri="{FF2B5EF4-FFF2-40B4-BE49-F238E27FC236}">
                  <a16:creationId xmlns:a16="http://schemas.microsoft.com/office/drawing/2014/main" id="{847E576D-383A-2C1E-6695-6894B0C3F907}"/>
                </a:ext>
              </a:extLst>
            </p:cNvPr>
            <p:cNvSpPr/>
            <p:nvPr/>
          </p:nvSpPr>
          <p:spPr>
            <a:xfrm rot="10274861">
              <a:off x="5341381" y="5135630"/>
              <a:ext cx="697134" cy="387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New Zealand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Cyclone Gabrielle</a:t>
              </a:r>
            </a:p>
          </p:txBody>
        </p:sp>
      </p:grpSp>
      <p:grpSp>
        <p:nvGrpSpPr>
          <p:cNvPr id="118" name="Group 117">
            <a:extLst>
              <a:ext uri="{FF2B5EF4-FFF2-40B4-BE49-F238E27FC236}">
                <a16:creationId xmlns:a16="http://schemas.microsoft.com/office/drawing/2014/main" id="{89D70D67-E968-0B31-5AE2-08C91109169C}"/>
              </a:ext>
            </a:extLst>
          </p:cNvPr>
          <p:cNvGrpSpPr/>
          <p:nvPr/>
        </p:nvGrpSpPr>
        <p:grpSpPr>
          <a:xfrm rot="8593198">
            <a:off x="6254999" y="2490422"/>
            <a:ext cx="697134" cy="609821"/>
            <a:chOff x="5341381" y="5024385"/>
            <a:chExt cx="697134" cy="609821"/>
          </a:xfrm>
        </p:grpSpPr>
        <p:sp>
          <p:nvSpPr>
            <p:cNvPr id="125" name="Teardrop 124">
              <a:extLst>
                <a:ext uri="{FF2B5EF4-FFF2-40B4-BE49-F238E27FC236}">
                  <a16:creationId xmlns:a16="http://schemas.microsoft.com/office/drawing/2014/main" id="{92C5F201-44F0-66D9-8ECC-24FB0F4EFD88}"/>
                </a:ext>
              </a:extLst>
            </p:cNvPr>
            <p:cNvSpPr/>
            <p:nvPr/>
          </p:nvSpPr>
          <p:spPr>
            <a:xfrm rot="20977039">
              <a:off x="5385035" y="5024385"/>
              <a:ext cx="609821" cy="609821"/>
            </a:xfrm>
            <a:prstGeom prst="teardrop">
              <a:avLst/>
            </a:prstGeom>
            <a:solidFill>
              <a:srgbClr val="6988B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A967067-F14F-E700-E7B0-D11C6F4C53AA}"/>
                </a:ext>
              </a:extLst>
            </p:cNvPr>
            <p:cNvSpPr/>
            <p:nvPr/>
          </p:nvSpPr>
          <p:spPr>
            <a:xfrm rot="13006802">
              <a:off x="5341381" y="5135630"/>
              <a:ext cx="697134" cy="387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Turkey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Earthquake</a:t>
              </a:r>
            </a:p>
          </p:txBody>
        </p:sp>
      </p:grpSp>
      <p:grpSp>
        <p:nvGrpSpPr>
          <p:cNvPr id="128" name="Group 127">
            <a:extLst>
              <a:ext uri="{FF2B5EF4-FFF2-40B4-BE49-F238E27FC236}">
                <a16:creationId xmlns:a16="http://schemas.microsoft.com/office/drawing/2014/main" id="{EF6812DF-0237-1052-DBEA-142D89A30417}"/>
              </a:ext>
            </a:extLst>
          </p:cNvPr>
          <p:cNvGrpSpPr/>
          <p:nvPr/>
        </p:nvGrpSpPr>
        <p:grpSpPr>
          <a:xfrm rot="11325139">
            <a:off x="7598193" y="2615874"/>
            <a:ext cx="773823" cy="752711"/>
            <a:chOff x="5246352" y="5036092"/>
            <a:chExt cx="773823" cy="752711"/>
          </a:xfrm>
        </p:grpSpPr>
        <p:sp>
          <p:nvSpPr>
            <p:cNvPr id="129" name="Teardrop 128">
              <a:extLst>
                <a:ext uri="{FF2B5EF4-FFF2-40B4-BE49-F238E27FC236}">
                  <a16:creationId xmlns:a16="http://schemas.microsoft.com/office/drawing/2014/main" id="{C7161604-F67F-1A03-6E66-A7ED833DDB31}"/>
                </a:ext>
              </a:extLst>
            </p:cNvPr>
            <p:cNvSpPr/>
            <p:nvPr/>
          </p:nvSpPr>
          <p:spPr>
            <a:xfrm rot="20977039">
              <a:off x="5256195" y="5036092"/>
              <a:ext cx="752711" cy="752711"/>
            </a:xfrm>
            <a:prstGeom prst="teardrop">
              <a:avLst/>
            </a:prstGeom>
            <a:solidFill>
              <a:srgbClr val="6C20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F9C47449-5F7F-E9B5-2BC2-06AF44A16B6A}"/>
                </a:ext>
              </a:extLst>
            </p:cNvPr>
            <p:cNvSpPr/>
            <p:nvPr/>
          </p:nvSpPr>
          <p:spPr>
            <a:xfrm rot="10274861">
              <a:off x="5246352" y="5164581"/>
              <a:ext cx="773823"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Afghanistan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Explosion</a:t>
              </a:r>
            </a:p>
          </p:txBody>
        </p:sp>
      </p:grpSp>
      <p:grpSp>
        <p:nvGrpSpPr>
          <p:cNvPr id="149" name="Group 148">
            <a:extLst>
              <a:ext uri="{FF2B5EF4-FFF2-40B4-BE49-F238E27FC236}">
                <a16:creationId xmlns:a16="http://schemas.microsoft.com/office/drawing/2014/main" id="{CB9005D1-E905-00ED-FC2F-A9D224ED192E}"/>
              </a:ext>
            </a:extLst>
          </p:cNvPr>
          <p:cNvGrpSpPr/>
          <p:nvPr/>
        </p:nvGrpSpPr>
        <p:grpSpPr>
          <a:xfrm rot="11325139">
            <a:off x="7168215" y="3495408"/>
            <a:ext cx="736689" cy="684509"/>
            <a:chOff x="5285821" y="5030504"/>
            <a:chExt cx="736689" cy="684509"/>
          </a:xfrm>
        </p:grpSpPr>
        <p:sp>
          <p:nvSpPr>
            <p:cNvPr id="150" name="Teardrop 149">
              <a:extLst>
                <a:ext uri="{FF2B5EF4-FFF2-40B4-BE49-F238E27FC236}">
                  <a16:creationId xmlns:a16="http://schemas.microsoft.com/office/drawing/2014/main" id="{ADE669ED-6CB3-2476-EF16-CCB94B818A15}"/>
                </a:ext>
              </a:extLst>
            </p:cNvPr>
            <p:cNvSpPr/>
            <p:nvPr/>
          </p:nvSpPr>
          <p:spPr>
            <a:xfrm rot="20977039">
              <a:off x="5317691" y="5030504"/>
              <a:ext cx="684509" cy="684509"/>
            </a:xfrm>
            <a:prstGeom prst="teardrop">
              <a:avLst/>
            </a:prstGeom>
            <a:solidFill>
              <a:srgbClr val="6C20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6C56CCDC-BD5F-A9B1-28BA-8ABA0EBA31D5}"/>
                </a:ext>
              </a:extLst>
            </p:cNvPr>
            <p:cNvSpPr/>
            <p:nvPr/>
          </p:nvSpPr>
          <p:spPr>
            <a:xfrm rot="10274861">
              <a:off x="5285821" y="5141308"/>
              <a:ext cx="736689"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Somalia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Mortar attack</a:t>
              </a:r>
            </a:p>
          </p:txBody>
        </p:sp>
      </p:grpSp>
      <p:grpSp>
        <p:nvGrpSpPr>
          <p:cNvPr id="156" name="Group 155">
            <a:extLst>
              <a:ext uri="{FF2B5EF4-FFF2-40B4-BE49-F238E27FC236}">
                <a16:creationId xmlns:a16="http://schemas.microsoft.com/office/drawing/2014/main" id="{A0C973F6-4D2F-16C6-22E3-4A8C2EA5EB8E}"/>
              </a:ext>
            </a:extLst>
          </p:cNvPr>
          <p:cNvGrpSpPr/>
          <p:nvPr/>
        </p:nvGrpSpPr>
        <p:grpSpPr>
          <a:xfrm rot="6010640">
            <a:off x="5421247" y="2173411"/>
            <a:ext cx="684509" cy="736689"/>
            <a:chOff x="5317691" y="4998402"/>
            <a:chExt cx="684509" cy="736689"/>
          </a:xfrm>
        </p:grpSpPr>
        <p:sp>
          <p:nvSpPr>
            <p:cNvPr id="157" name="Teardrop 156">
              <a:extLst>
                <a:ext uri="{FF2B5EF4-FFF2-40B4-BE49-F238E27FC236}">
                  <a16:creationId xmlns:a16="http://schemas.microsoft.com/office/drawing/2014/main" id="{0610456D-10F3-F067-86D5-490056EED3F6}"/>
                </a:ext>
              </a:extLst>
            </p:cNvPr>
            <p:cNvSpPr/>
            <p:nvPr/>
          </p:nvSpPr>
          <p:spPr>
            <a:xfrm rot="20977039">
              <a:off x="5317691" y="5030504"/>
              <a:ext cx="684509" cy="684509"/>
            </a:xfrm>
            <a:prstGeom prst="teardrop">
              <a:avLst/>
            </a:prstGeom>
            <a:solidFill>
              <a:srgbClr val="6C20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09E27078-5C09-A28C-7327-ED9F27481987}"/>
                </a:ext>
              </a:extLst>
            </p:cNvPr>
            <p:cNvSpPr/>
            <p:nvPr/>
          </p:nvSpPr>
          <p:spPr>
            <a:xfrm rot="15589360">
              <a:off x="5295240" y="5158576"/>
              <a:ext cx="736689"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Germany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Shooting</a:t>
              </a:r>
            </a:p>
          </p:txBody>
        </p:sp>
      </p:grpSp>
      <p:grpSp>
        <p:nvGrpSpPr>
          <p:cNvPr id="161" name="Group 160">
            <a:extLst>
              <a:ext uri="{FF2B5EF4-FFF2-40B4-BE49-F238E27FC236}">
                <a16:creationId xmlns:a16="http://schemas.microsoft.com/office/drawing/2014/main" id="{BD9559B2-5C09-716C-670B-C8C609536BFA}"/>
              </a:ext>
            </a:extLst>
          </p:cNvPr>
          <p:cNvGrpSpPr/>
          <p:nvPr/>
        </p:nvGrpSpPr>
        <p:grpSpPr>
          <a:xfrm rot="6010640">
            <a:off x="2001471" y="2608953"/>
            <a:ext cx="684509" cy="736689"/>
            <a:chOff x="5317691" y="4998402"/>
            <a:chExt cx="684509" cy="736689"/>
          </a:xfrm>
        </p:grpSpPr>
        <p:sp>
          <p:nvSpPr>
            <p:cNvPr id="163" name="Teardrop 162">
              <a:extLst>
                <a:ext uri="{FF2B5EF4-FFF2-40B4-BE49-F238E27FC236}">
                  <a16:creationId xmlns:a16="http://schemas.microsoft.com/office/drawing/2014/main" id="{E88E1B7C-1D65-96BC-D120-E09405301CC0}"/>
                </a:ext>
              </a:extLst>
            </p:cNvPr>
            <p:cNvSpPr/>
            <p:nvPr/>
          </p:nvSpPr>
          <p:spPr>
            <a:xfrm rot="20977039">
              <a:off x="5317691" y="5030504"/>
              <a:ext cx="684509" cy="684509"/>
            </a:xfrm>
            <a:prstGeom prst="teardrop">
              <a:avLst/>
            </a:prstGeom>
            <a:solidFill>
              <a:srgbClr val="6C20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FF48AA15-572A-B776-FC97-A6E69CE9FC7B}"/>
                </a:ext>
              </a:extLst>
            </p:cNvPr>
            <p:cNvSpPr/>
            <p:nvPr/>
          </p:nvSpPr>
          <p:spPr>
            <a:xfrm rot="15589360">
              <a:off x="5295240" y="5158576"/>
              <a:ext cx="736689"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Tornado</a:t>
              </a:r>
            </a:p>
          </p:txBody>
        </p:sp>
      </p:grpSp>
      <p:grpSp>
        <p:nvGrpSpPr>
          <p:cNvPr id="165" name="Group 164">
            <a:extLst>
              <a:ext uri="{FF2B5EF4-FFF2-40B4-BE49-F238E27FC236}">
                <a16:creationId xmlns:a16="http://schemas.microsoft.com/office/drawing/2014/main" id="{E6F7D19D-4890-7FE8-D17E-D1CD288367C5}"/>
              </a:ext>
            </a:extLst>
          </p:cNvPr>
          <p:cNvGrpSpPr/>
          <p:nvPr/>
        </p:nvGrpSpPr>
        <p:grpSpPr>
          <a:xfrm rot="5880886">
            <a:off x="5723781" y="2723444"/>
            <a:ext cx="614307" cy="661136"/>
            <a:chOff x="5503352" y="5330052"/>
            <a:chExt cx="684508" cy="736690"/>
          </a:xfrm>
        </p:grpSpPr>
        <p:sp>
          <p:nvSpPr>
            <p:cNvPr id="166" name="Teardrop 165">
              <a:extLst>
                <a:ext uri="{FF2B5EF4-FFF2-40B4-BE49-F238E27FC236}">
                  <a16:creationId xmlns:a16="http://schemas.microsoft.com/office/drawing/2014/main" id="{89FA90D8-D6A7-7975-91AF-27F30245E1C2}"/>
                </a:ext>
              </a:extLst>
            </p:cNvPr>
            <p:cNvSpPr/>
            <p:nvPr/>
          </p:nvSpPr>
          <p:spPr>
            <a:xfrm rot="20977039">
              <a:off x="5503352" y="5355970"/>
              <a:ext cx="684508" cy="684509"/>
            </a:xfrm>
            <a:prstGeom prst="teardrop">
              <a:avLst/>
            </a:prstGeom>
            <a:solidFill>
              <a:srgbClr val="6C206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364D51F8-2D00-5536-C4C3-A75229E99BDD}"/>
                </a:ext>
              </a:extLst>
            </p:cNvPr>
            <p:cNvSpPr/>
            <p:nvPr/>
          </p:nvSpPr>
          <p:spPr>
            <a:xfrm rot="15719114">
              <a:off x="5458800" y="5490226"/>
              <a:ext cx="736690"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Greece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Train collision</a:t>
              </a:r>
            </a:p>
          </p:txBody>
        </p:sp>
      </p:grpSp>
      <p:grpSp>
        <p:nvGrpSpPr>
          <p:cNvPr id="168" name="Group 167">
            <a:extLst>
              <a:ext uri="{FF2B5EF4-FFF2-40B4-BE49-F238E27FC236}">
                <a16:creationId xmlns:a16="http://schemas.microsoft.com/office/drawing/2014/main" id="{8AAFDB79-0096-2891-CE47-A505FB0A104C}"/>
              </a:ext>
            </a:extLst>
          </p:cNvPr>
          <p:cNvGrpSpPr/>
          <p:nvPr/>
        </p:nvGrpSpPr>
        <p:grpSpPr>
          <a:xfrm rot="6010640">
            <a:off x="6276293" y="3324529"/>
            <a:ext cx="513228" cy="736689"/>
            <a:chOff x="5384637" y="4998402"/>
            <a:chExt cx="513228" cy="736689"/>
          </a:xfrm>
        </p:grpSpPr>
        <p:sp>
          <p:nvSpPr>
            <p:cNvPr id="169" name="Teardrop 168">
              <a:extLst>
                <a:ext uri="{FF2B5EF4-FFF2-40B4-BE49-F238E27FC236}">
                  <a16:creationId xmlns:a16="http://schemas.microsoft.com/office/drawing/2014/main" id="{7176B63A-CBAD-A2F9-D6EC-98686730F235}"/>
                </a:ext>
              </a:extLst>
            </p:cNvPr>
            <p:cNvSpPr/>
            <p:nvPr/>
          </p:nvSpPr>
          <p:spPr>
            <a:xfrm rot="20977039">
              <a:off x="5384637" y="5124044"/>
              <a:ext cx="513228" cy="513228"/>
            </a:xfrm>
            <a:prstGeom prst="teardrop">
              <a:avLst/>
            </a:prstGeom>
            <a:solidFill>
              <a:srgbClr val="009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365C9A09-4046-07B8-A3A2-8C585918A3E5}"/>
                </a:ext>
              </a:extLst>
            </p:cNvPr>
            <p:cNvSpPr/>
            <p:nvPr/>
          </p:nvSpPr>
          <p:spPr>
            <a:xfrm rot="15589360">
              <a:off x="5295240" y="5158576"/>
              <a:ext cx="736689"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Sudan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Coup</a:t>
              </a:r>
            </a:p>
          </p:txBody>
        </p:sp>
      </p:grpSp>
      <p:grpSp>
        <p:nvGrpSpPr>
          <p:cNvPr id="171" name="Group 170">
            <a:extLst>
              <a:ext uri="{FF2B5EF4-FFF2-40B4-BE49-F238E27FC236}">
                <a16:creationId xmlns:a16="http://schemas.microsoft.com/office/drawing/2014/main" id="{FB9E62EA-8300-0659-1689-A93DAC75A6EE}"/>
              </a:ext>
            </a:extLst>
          </p:cNvPr>
          <p:cNvGrpSpPr/>
          <p:nvPr/>
        </p:nvGrpSpPr>
        <p:grpSpPr>
          <a:xfrm rot="6010640">
            <a:off x="2682630" y="2395121"/>
            <a:ext cx="569819" cy="736689"/>
            <a:chOff x="5369562" y="4986158"/>
            <a:chExt cx="569819" cy="736689"/>
          </a:xfrm>
        </p:grpSpPr>
        <p:sp>
          <p:nvSpPr>
            <p:cNvPr id="172" name="Teardrop 171">
              <a:extLst>
                <a:ext uri="{FF2B5EF4-FFF2-40B4-BE49-F238E27FC236}">
                  <a16:creationId xmlns:a16="http://schemas.microsoft.com/office/drawing/2014/main" id="{53910659-C2EE-935A-2E1D-05F8B0561614}"/>
                </a:ext>
              </a:extLst>
            </p:cNvPr>
            <p:cNvSpPr/>
            <p:nvPr/>
          </p:nvSpPr>
          <p:spPr>
            <a:xfrm rot="20977039">
              <a:off x="5369562" y="5083689"/>
              <a:ext cx="569819" cy="569819"/>
            </a:xfrm>
            <a:prstGeom prst="teardrop">
              <a:avLst/>
            </a:prstGeom>
            <a:solidFill>
              <a:srgbClr val="009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3" name="Rectangle 172">
              <a:extLst>
                <a:ext uri="{FF2B5EF4-FFF2-40B4-BE49-F238E27FC236}">
                  <a16:creationId xmlns:a16="http://schemas.microsoft.com/office/drawing/2014/main" id="{74EDEC95-0207-2971-BFED-E9A8ABA4E4A0}"/>
                </a:ext>
              </a:extLst>
            </p:cNvPr>
            <p:cNvSpPr/>
            <p:nvPr/>
          </p:nvSpPr>
          <p:spPr>
            <a:xfrm rot="15589360">
              <a:off x="5293042" y="5146332"/>
              <a:ext cx="736689"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Shooting</a:t>
              </a:r>
            </a:p>
          </p:txBody>
        </p:sp>
      </p:grpSp>
      <p:grpSp>
        <p:nvGrpSpPr>
          <p:cNvPr id="174" name="Group 173">
            <a:extLst>
              <a:ext uri="{FF2B5EF4-FFF2-40B4-BE49-F238E27FC236}">
                <a16:creationId xmlns:a16="http://schemas.microsoft.com/office/drawing/2014/main" id="{3B1FA6D3-931B-2421-7FC9-998194E0ABAC}"/>
              </a:ext>
            </a:extLst>
          </p:cNvPr>
          <p:cNvGrpSpPr/>
          <p:nvPr/>
        </p:nvGrpSpPr>
        <p:grpSpPr>
          <a:xfrm rot="6010640">
            <a:off x="5298303" y="3423978"/>
            <a:ext cx="569819" cy="736689"/>
            <a:chOff x="5369562" y="4986158"/>
            <a:chExt cx="569819" cy="736689"/>
          </a:xfrm>
        </p:grpSpPr>
        <p:sp>
          <p:nvSpPr>
            <p:cNvPr id="175" name="Teardrop 174">
              <a:extLst>
                <a:ext uri="{FF2B5EF4-FFF2-40B4-BE49-F238E27FC236}">
                  <a16:creationId xmlns:a16="http://schemas.microsoft.com/office/drawing/2014/main" id="{B07B3A42-7EA4-24C9-7639-931640495D35}"/>
                </a:ext>
              </a:extLst>
            </p:cNvPr>
            <p:cNvSpPr/>
            <p:nvPr/>
          </p:nvSpPr>
          <p:spPr>
            <a:xfrm rot="20977039">
              <a:off x="5369562" y="5083689"/>
              <a:ext cx="569819" cy="569819"/>
            </a:xfrm>
            <a:prstGeom prst="teardrop">
              <a:avLst/>
            </a:prstGeom>
            <a:solidFill>
              <a:srgbClr val="0093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6" name="Rectangle 175">
              <a:extLst>
                <a:ext uri="{FF2B5EF4-FFF2-40B4-BE49-F238E27FC236}">
                  <a16:creationId xmlns:a16="http://schemas.microsoft.com/office/drawing/2014/main" id="{B55F470E-075C-A50A-9216-1D1649A0C364}"/>
                </a:ext>
              </a:extLst>
            </p:cNvPr>
            <p:cNvSpPr/>
            <p:nvPr/>
          </p:nvSpPr>
          <p:spPr>
            <a:xfrm rot="15589360">
              <a:off x="5293042" y="5146332"/>
              <a:ext cx="736689"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Nigeria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Unrest</a:t>
              </a:r>
            </a:p>
          </p:txBody>
        </p:sp>
      </p:grpSp>
      <p:grpSp>
        <p:nvGrpSpPr>
          <p:cNvPr id="177" name="Group 176">
            <a:extLst>
              <a:ext uri="{FF2B5EF4-FFF2-40B4-BE49-F238E27FC236}">
                <a16:creationId xmlns:a16="http://schemas.microsoft.com/office/drawing/2014/main" id="{656AAFD0-A6E8-E267-7038-7263835118B1}"/>
              </a:ext>
            </a:extLst>
          </p:cNvPr>
          <p:cNvGrpSpPr/>
          <p:nvPr/>
        </p:nvGrpSpPr>
        <p:grpSpPr>
          <a:xfrm rot="11408006">
            <a:off x="7931877" y="3203900"/>
            <a:ext cx="736689" cy="569819"/>
            <a:chOff x="5293042" y="5083689"/>
            <a:chExt cx="736689" cy="569819"/>
          </a:xfrm>
        </p:grpSpPr>
        <p:sp>
          <p:nvSpPr>
            <p:cNvPr id="178" name="Teardrop 177">
              <a:extLst>
                <a:ext uri="{FF2B5EF4-FFF2-40B4-BE49-F238E27FC236}">
                  <a16:creationId xmlns:a16="http://schemas.microsoft.com/office/drawing/2014/main" id="{F8F4CB8B-EBF9-A471-A81D-EF072E5EA3A7}"/>
                </a:ext>
              </a:extLst>
            </p:cNvPr>
            <p:cNvSpPr/>
            <p:nvPr/>
          </p:nvSpPr>
          <p:spPr>
            <a:xfrm rot="20977039">
              <a:off x="5369562" y="5083689"/>
              <a:ext cx="569819" cy="569819"/>
            </a:xfrm>
            <a:prstGeom prst="teardrop">
              <a:avLst/>
            </a:prstGeom>
            <a:solidFill>
              <a:srgbClr val="FFD7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9" name="Rectangle 178">
              <a:extLst>
                <a:ext uri="{FF2B5EF4-FFF2-40B4-BE49-F238E27FC236}">
                  <a16:creationId xmlns:a16="http://schemas.microsoft.com/office/drawing/2014/main" id="{9165A6BC-A513-673F-BC13-D95A40E66697}"/>
                </a:ext>
              </a:extLst>
            </p:cNvPr>
            <p:cNvSpPr/>
            <p:nvPr/>
          </p:nvSpPr>
          <p:spPr>
            <a:xfrm rot="10191994">
              <a:off x="5293042" y="5146332"/>
              <a:ext cx="736689"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India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Cyclone </a:t>
              </a:r>
              <a:b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Mocha</a:t>
              </a:r>
            </a:p>
          </p:txBody>
        </p:sp>
      </p:grpSp>
      <p:grpSp>
        <p:nvGrpSpPr>
          <p:cNvPr id="180" name="Group 179">
            <a:extLst>
              <a:ext uri="{FF2B5EF4-FFF2-40B4-BE49-F238E27FC236}">
                <a16:creationId xmlns:a16="http://schemas.microsoft.com/office/drawing/2014/main" id="{20610A75-FA3F-597D-8916-9078E7BEC398}"/>
              </a:ext>
            </a:extLst>
          </p:cNvPr>
          <p:cNvGrpSpPr/>
          <p:nvPr/>
        </p:nvGrpSpPr>
        <p:grpSpPr>
          <a:xfrm rot="11408006">
            <a:off x="10008151" y="3485930"/>
            <a:ext cx="736689" cy="569819"/>
            <a:chOff x="5293042" y="5083689"/>
            <a:chExt cx="736689" cy="569819"/>
          </a:xfrm>
        </p:grpSpPr>
        <p:sp>
          <p:nvSpPr>
            <p:cNvPr id="181" name="Teardrop 180">
              <a:extLst>
                <a:ext uri="{FF2B5EF4-FFF2-40B4-BE49-F238E27FC236}">
                  <a16:creationId xmlns:a16="http://schemas.microsoft.com/office/drawing/2014/main" id="{F28937F1-C70E-0037-B5C0-EF9C35CBEECE}"/>
                </a:ext>
              </a:extLst>
            </p:cNvPr>
            <p:cNvSpPr/>
            <p:nvPr/>
          </p:nvSpPr>
          <p:spPr>
            <a:xfrm rot="20977039">
              <a:off x="5369562" y="5083689"/>
              <a:ext cx="569819" cy="569819"/>
            </a:xfrm>
            <a:prstGeom prst="teardrop">
              <a:avLst/>
            </a:prstGeom>
            <a:solidFill>
              <a:srgbClr val="FFD74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44EA1B74-C7F1-C85C-6B00-2F9911F14D4F}"/>
                </a:ext>
              </a:extLst>
            </p:cNvPr>
            <p:cNvSpPr/>
            <p:nvPr/>
          </p:nvSpPr>
          <p:spPr>
            <a:xfrm rot="10191994">
              <a:off x="5293042" y="5146332"/>
              <a:ext cx="736689" cy="41634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Guam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Cyclone </a:t>
              </a:r>
              <a:b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Mawar</a:t>
              </a:r>
            </a:p>
          </p:txBody>
        </p:sp>
      </p:grpSp>
      <p:grpSp>
        <p:nvGrpSpPr>
          <p:cNvPr id="183" name="Group 182">
            <a:extLst>
              <a:ext uri="{FF2B5EF4-FFF2-40B4-BE49-F238E27FC236}">
                <a16:creationId xmlns:a16="http://schemas.microsoft.com/office/drawing/2014/main" id="{65318E4D-4AA0-30F9-67F4-E0317D9381C9}"/>
              </a:ext>
            </a:extLst>
          </p:cNvPr>
          <p:cNvGrpSpPr/>
          <p:nvPr/>
        </p:nvGrpSpPr>
        <p:grpSpPr>
          <a:xfrm rot="5954845">
            <a:off x="4763796" y="3604331"/>
            <a:ext cx="609821" cy="697134"/>
            <a:chOff x="5385036" y="4980728"/>
            <a:chExt cx="609821" cy="697134"/>
          </a:xfrm>
        </p:grpSpPr>
        <p:sp>
          <p:nvSpPr>
            <p:cNvPr id="184" name="Teardrop 183">
              <a:extLst>
                <a:ext uri="{FF2B5EF4-FFF2-40B4-BE49-F238E27FC236}">
                  <a16:creationId xmlns:a16="http://schemas.microsoft.com/office/drawing/2014/main" id="{04E42BB6-5E75-AB61-3A5C-A06BC7061270}"/>
                </a:ext>
              </a:extLst>
            </p:cNvPr>
            <p:cNvSpPr/>
            <p:nvPr/>
          </p:nvSpPr>
          <p:spPr>
            <a:xfrm rot="21045155">
              <a:off x="5385036" y="5024385"/>
              <a:ext cx="609821" cy="609821"/>
            </a:xfrm>
            <a:prstGeom prst="teardrop">
              <a:avLst/>
            </a:prstGeom>
            <a:solidFill>
              <a:srgbClr val="EF820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Rectangle 184">
              <a:extLst>
                <a:ext uri="{FF2B5EF4-FFF2-40B4-BE49-F238E27FC236}">
                  <a16:creationId xmlns:a16="http://schemas.microsoft.com/office/drawing/2014/main" id="{8E125D69-AB27-D221-0BC6-ECFA254A1C6F}"/>
                </a:ext>
              </a:extLst>
            </p:cNvPr>
            <p:cNvSpPr/>
            <p:nvPr/>
          </p:nvSpPr>
          <p:spPr>
            <a:xfrm rot="15645155">
              <a:off x="5341381" y="5135630"/>
              <a:ext cx="697134" cy="387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Sierra Leone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Unrest</a:t>
              </a:r>
            </a:p>
          </p:txBody>
        </p:sp>
      </p:grpSp>
      <p:grpSp>
        <p:nvGrpSpPr>
          <p:cNvPr id="186" name="Group 185">
            <a:extLst>
              <a:ext uri="{FF2B5EF4-FFF2-40B4-BE49-F238E27FC236}">
                <a16:creationId xmlns:a16="http://schemas.microsoft.com/office/drawing/2014/main" id="{2B0DC83E-F7BF-F3B9-A2FD-1F43F524488D}"/>
              </a:ext>
            </a:extLst>
          </p:cNvPr>
          <p:cNvGrpSpPr/>
          <p:nvPr/>
        </p:nvGrpSpPr>
        <p:grpSpPr>
          <a:xfrm rot="11416624">
            <a:off x="3316064" y="2068525"/>
            <a:ext cx="697134" cy="609821"/>
            <a:chOff x="5341381" y="5024385"/>
            <a:chExt cx="697134" cy="609821"/>
          </a:xfrm>
        </p:grpSpPr>
        <p:sp>
          <p:nvSpPr>
            <p:cNvPr id="187" name="Teardrop 186">
              <a:extLst>
                <a:ext uri="{FF2B5EF4-FFF2-40B4-BE49-F238E27FC236}">
                  <a16:creationId xmlns:a16="http://schemas.microsoft.com/office/drawing/2014/main" id="{85785B35-DC20-1191-10EB-266E3A0837D7}"/>
                </a:ext>
              </a:extLst>
            </p:cNvPr>
            <p:cNvSpPr/>
            <p:nvPr/>
          </p:nvSpPr>
          <p:spPr>
            <a:xfrm rot="21045155">
              <a:off x="5385036" y="5024385"/>
              <a:ext cx="609821" cy="609821"/>
            </a:xfrm>
            <a:prstGeom prst="teardrop">
              <a:avLst/>
            </a:prstGeom>
            <a:solidFill>
              <a:srgbClr val="D400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5D16C3B6-572A-BBE5-D2B4-EECFD0007274}"/>
                </a:ext>
              </a:extLst>
            </p:cNvPr>
            <p:cNvSpPr/>
            <p:nvPr/>
          </p:nvSpPr>
          <p:spPr>
            <a:xfrm rot="10183376">
              <a:off x="5341381" y="5135630"/>
              <a:ext cx="697134" cy="387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Canada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Tornado</a:t>
              </a:r>
            </a:p>
          </p:txBody>
        </p:sp>
      </p:grpSp>
      <p:grpSp>
        <p:nvGrpSpPr>
          <p:cNvPr id="189" name="Group 188">
            <a:extLst>
              <a:ext uri="{FF2B5EF4-FFF2-40B4-BE49-F238E27FC236}">
                <a16:creationId xmlns:a16="http://schemas.microsoft.com/office/drawing/2014/main" id="{89DF0020-41ED-78F1-2849-94A68384F0B7}"/>
              </a:ext>
            </a:extLst>
          </p:cNvPr>
          <p:cNvGrpSpPr/>
          <p:nvPr/>
        </p:nvGrpSpPr>
        <p:grpSpPr>
          <a:xfrm rot="8551911">
            <a:off x="5620339" y="3234141"/>
            <a:ext cx="697134" cy="525114"/>
            <a:chOff x="5366925" y="5047932"/>
            <a:chExt cx="697134" cy="525114"/>
          </a:xfrm>
        </p:grpSpPr>
        <p:sp>
          <p:nvSpPr>
            <p:cNvPr id="190" name="Teardrop 189">
              <a:extLst>
                <a:ext uri="{FF2B5EF4-FFF2-40B4-BE49-F238E27FC236}">
                  <a16:creationId xmlns:a16="http://schemas.microsoft.com/office/drawing/2014/main" id="{BB2113A5-CF2D-259F-5A64-3C8C84878FA1}"/>
                </a:ext>
              </a:extLst>
            </p:cNvPr>
            <p:cNvSpPr/>
            <p:nvPr/>
          </p:nvSpPr>
          <p:spPr>
            <a:xfrm rot="21045155">
              <a:off x="5446704" y="5047932"/>
              <a:ext cx="525114" cy="525114"/>
            </a:xfrm>
            <a:prstGeom prst="teardrop">
              <a:avLst/>
            </a:prstGeom>
            <a:solidFill>
              <a:srgbClr val="D400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6816E2D9-52D5-A21E-E6C6-3CF44372DDD3}"/>
                </a:ext>
              </a:extLst>
            </p:cNvPr>
            <p:cNvSpPr/>
            <p:nvPr/>
          </p:nvSpPr>
          <p:spPr>
            <a:xfrm rot="13048089">
              <a:off x="5366925" y="5100527"/>
              <a:ext cx="697134" cy="387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Niger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Coup</a:t>
              </a:r>
            </a:p>
          </p:txBody>
        </p:sp>
      </p:grpSp>
      <p:grpSp>
        <p:nvGrpSpPr>
          <p:cNvPr id="192" name="Group 191">
            <a:extLst>
              <a:ext uri="{FF2B5EF4-FFF2-40B4-BE49-F238E27FC236}">
                <a16:creationId xmlns:a16="http://schemas.microsoft.com/office/drawing/2014/main" id="{8B59E27B-C79E-5D10-29D8-0F57DFBD860D}"/>
              </a:ext>
            </a:extLst>
          </p:cNvPr>
          <p:cNvGrpSpPr/>
          <p:nvPr/>
        </p:nvGrpSpPr>
        <p:grpSpPr>
          <a:xfrm rot="2543174">
            <a:off x="5310309" y="4394802"/>
            <a:ext cx="697134" cy="525114"/>
            <a:chOff x="5366925" y="5047932"/>
            <a:chExt cx="697134" cy="525114"/>
          </a:xfrm>
        </p:grpSpPr>
        <p:sp>
          <p:nvSpPr>
            <p:cNvPr id="193" name="Teardrop 192">
              <a:extLst>
                <a:ext uri="{FF2B5EF4-FFF2-40B4-BE49-F238E27FC236}">
                  <a16:creationId xmlns:a16="http://schemas.microsoft.com/office/drawing/2014/main" id="{8738AFBB-FAC6-1D24-BE8F-0F1610F47F8A}"/>
                </a:ext>
              </a:extLst>
            </p:cNvPr>
            <p:cNvSpPr/>
            <p:nvPr/>
          </p:nvSpPr>
          <p:spPr>
            <a:xfrm rot="21045155">
              <a:off x="5446704" y="5047932"/>
              <a:ext cx="525114" cy="525114"/>
            </a:xfrm>
            <a:prstGeom prst="teardrop">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4" name="Rectangle 193">
              <a:extLst>
                <a:ext uri="{FF2B5EF4-FFF2-40B4-BE49-F238E27FC236}">
                  <a16:creationId xmlns:a16="http://schemas.microsoft.com/office/drawing/2014/main" id="{00854331-CAB3-63FF-ABB7-403F8862EC6E}"/>
                </a:ext>
              </a:extLst>
            </p:cNvPr>
            <p:cNvSpPr/>
            <p:nvPr/>
          </p:nvSpPr>
          <p:spPr>
            <a:xfrm rot="19056826">
              <a:off x="5366925" y="5100527"/>
              <a:ext cx="697134" cy="387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Gabon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Coup</a:t>
              </a:r>
            </a:p>
          </p:txBody>
        </p:sp>
      </p:grpSp>
      <p:grpSp>
        <p:nvGrpSpPr>
          <p:cNvPr id="195" name="Group 194">
            <a:extLst>
              <a:ext uri="{FF2B5EF4-FFF2-40B4-BE49-F238E27FC236}">
                <a16:creationId xmlns:a16="http://schemas.microsoft.com/office/drawing/2014/main" id="{F1A36361-E109-28CA-80EC-36033927FC86}"/>
              </a:ext>
            </a:extLst>
          </p:cNvPr>
          <p:cNvGrpSpPr/>
          <p:nvPr/>
        </p:nvGrpSpPr>
        <p:grpSpPr>
          <a:xfrm rot="11416624">
            <a:off x="7833824" y="2163231"/>
            <a:ext cx="773019" cy="721935"/>
            <a:chOff x="5264012" y="5032665"/>
            <a:chExt cx="773019" cy="721935"/>
          </a:xfrm>
        </p:grpSpPr>
        <p:sp>
          <p:nvSpPr>
            <p:cNvPr id="196" name="Teardrop 195">
              <a:extLst>
                <a:ext uri="{FF2B5EF4-FFF2-40B4-BE49-F238E27FC236}">
                  <a16:creationId xmlns:a16="http://schemas.microsoft.com/office/drawing/2014/main" id="{D1BFBE34-A5F3-BEA7-3236-EB006585DC10}"/>
                </a:ext>
              </a:extLst>
            </p:cNvPr>
            <p:cNvSpPr/>
            <p:nvPr/>
          </p:nvSpPr>
          <p:spPr>
            <a:xfrm rot="21045155">
              <a:off x="5282660" y="5032665"/>
              <a:ext cx="721935" cy="721935"/>
            </a:xfrm>
            <a:prstGeom prst="teardrop">
              <a:avLst/>
            </a:prstGeom>
            <a:solidFill>
              <a:srgbClr val="DD24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7" name="Rectangle 196">
              <a:extLst>
                <a:ext uri="{FF2B5EF4-FFF2-40B4-BE49-F238E27FC236}">
                  <a16:creationId xmlns:a16="http://schemas.microsoft.com/office/drawing/2014/main" id="{17FB8D8B-BD90-D84D-CE89-8399F26299F5}"/>
                </a:ext>
              </a:extLst>
            </p:cNvPr>
            <p:cNvSpPr/>
            <p:nvPr/>
          </p:nvSpPr>
          <p:spPr>
            <a:xfrm rot="10183376">
              <a:off x="5264012" y="5174604"/>
              <a:ext cx="773019" cy="387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Afghanistan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Earthquake</a:t>
              </a:r>
            </a:p>
          </p:txBody>
        </p:sp>
      </p:grpSp>
      <p:grpSp>
        <p:nvGrpSpPr>
          <p:cNvPr id="198" name="Group 197">
            <a:extLst>
              <a:ext uri="{FF2B5EF4-FFF2-40B4-BE49-F238E27FC236}">
                <a16:creationId xmlns:a16="http://schemas.microsoft.com/office/drawing/2014/main" id="{37F3E264-8F39-F68F-6EFC-FF0DA336CBE2}"/>
              </a:ext>
            </a:extLst>
          </p:cNvPr>
          <p:cNvGrpSpPr/>
          <p:nvPr/>
        </p:nvGrpSpPr>
        <p:grpSpPr>
          <a:xfrm rot="11416624">
            <a:off x="6589923" y="2984569"/>
            <a:ext cx="773019" cy="508088"/>
            <a:chOff x="5352610" y="5016873"/>
            <a:chExt cx="773019" cy="508088"/>
          </a:xfrm>
        </p:grpSpPr>
        <p:sp>
          <p:nvSpPr>
            <p:cNvPr id="199" name="Teardrop 198">
              <a:extLst>
                <a:ext uri="{FF2B5EF4-FFF2-40B4-BE49-F238E27FC236}">
                  <a16:creationId xmlns:a16="http://schemas.microsoft.com/office/drawing/2014/main" id="{29BD538C-7874-F03F-52F6-D6ED91BEFCDF}"/>
                </a:ext>
              </a:extLst>
            </p:cNvPr>
            <p:cNvSpPr/>
            <p:nvPr/>
          </p:nvSpPr>
          <p:spPr>
            <a:xfrm rot="21045155">
              <a:off x="5477935" y="5016873"/>
              <a:ext cx="508088" cy="508088"/>
            </a:xfrm>
            <a:prstGeom prst="teardrop">
              <a:avLst/>
            </a:prstGeom>
            <a:solidFill>
              <a:srgbClr val="DD24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ZA"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0" name="Rectangle 199">
              <a:extLst>
                <a:ext uri="{FF2B5EF4-FFF2-40B4-BE49-F238E27FC236}">
                  <a16:creationId xmlns:a16="http://schemas.microsoft.com/office/drawing/2014/main" id="{E6B54A8E-81A7-1808-C4B2-54DB85EFE21C}"/>
                </a:ext>
              </a:extLst>
            </p:cNvPr>
            <p:cNvSpPr/>
            <p:nvPr/>
          </p:nvSpPr>
          <p:spPr>
            <a:xfrm rot="10183376">
              <a:off x="5352610" y="5069916"/>
              <a:ext cx="773019" cy="38733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Israel</a:t>
              </a:r>
              <a:b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br>
              <a:r>
                <a:rPr kumimoji="0" lang="en-US" sz="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-Gaza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Crisis</a:t>
              </a:r>
            </a:p>
          </p:txBody>
        </p:sp>
      </p:grpSp>
    </p:spTree>
    <p:extLst>
      <p:ext uri="{BB962C8B-B14F-4D97-AF65-F5344CB8AC3E}">
        <p14:creationId xmlns:p14="http://schemas.microsoft.com/office/powerpoint/2010/main" val="260025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5C7927C7-4A9F-47B3-A2DB-FB250ABEE8DE}"/>
              </a:ext>
            </a:extLst>
          </p:cNvPr>
          <p:cNvPicPr>
            <a:picLocks noChangeAspect="1"/>
          </p:cNvPicPr>
          <p:nvPr/>
        </p:nvPicPr>
        <p:blipFill>
          <a:blip r:embed="rId3">
            <a:alphaModFix amt="41000"/>
            <a:extLst>
              <a:ext uri="{28A0092B-C50C-407E-A947-70E740481C1C}">
                <a14:useLocalDpi xmlns:a14="http://schemas.microsoft.com/office/drawing/2010/main" val="0"/>
              </a:ext>
            </a:extLst>
          </a:blip>
          <a:srcRect l="13076" r="13076"/>
          <a:stretch/>
        </p:blipFill>
        <p:spPr>
          <a:xfrm>
            <a:off x="5391" y="1"/>
            <a:ext cx="7603286" cy="6872052"/>
          </a:xfrm>
          <a:prstGeom prst="rect">
            <a:avLst/>
          </a:prstGeom>
        </p:spPr>
      </p:pic>
      <p:pic>
        <p:nvPicPr>
          <p:cNvPr id="54" name="Picture 53" descr="A picture containing knife&#10;&#10;Description automatically generated">
            <a:extLst>
              <a:ext uri="{FF2B5EF4-FFF2-40B4-BE49-F238E27FC236}">
                <a16:creationId xmlns:a16="http://schemas.microsoft.com/office/drawing/2014/main" id="{72BF21C6-3C09-5343-9A05-AB0770ABBA3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6352293" y="-6400"/>
            <a:ext cx="5839707" cy="6872051"/>
          </a:xfrm>
          <a:prstGeom prst="rect">
            <a:avLst/>
          </a:prstGeom>
        </p:spPr>
      </p:pic>
      <p:sp>
        <p:nvSpPr>
          <p:cNvPr id="20" name="TextBox 19">
            <a:extLst>
              <a:ext uri="{FF2B5EF4-FFF2-40B4-BE49-F238E27FC236}">
                <a16:creationId xmlns:a16="http://schemas.microsoft.com/office/drawing/2014/main" id="{B66607BE-4266-A342-997E-C4645A54146C}"/>
              </a:ext>
            </a:extLst>
          </p:cNvPr>
          <p:cNvSpPr txBox="1"/>
          <p:nvPr/>
        </p:nvSpPr>
        <p:spPr>
          <a:xfrm>
            <a:off x="268930" y="466718"/>
            <a:ext cx="6096140" cy="707884"/>
          </a:xfrm>
          <a:prstGeom prst="rect">
            <a:avLst/>
          </a:prstGeom>
          <a:noFill/>
        </p:spPr>
        <p:txBody>
          <a:bodyPr wrap="square" lIns="91438" tIns="45719" rIns="91438" bIns="45719"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32762"/>
                </a:solidFill>
                <a:effectLst/>
                <a:uLnTx/>
                <a:uFillTx/>
                <a:latin typeface="Arial Black" panose="020B0A04020102020204" pitchFamily="34" charset="0"/>
                <a:ea typeface="+mn-ea"/>
                <a:cs typeface="Arial" panose="020B0604020202020204" pitchFamily="34" charset="0"/>
              </a:rPr>
              <a:t>EVACUATIONS DURING THE ISRAEL-HAMAS CONFLICT</a:t>
            </a:r>
            <a:endParaRPr kumimoji="0" lang="en-GB" sz="1300" b="0" i="0" u="none" strike="noStrike" kern="1200" cap="none" spc="0" normalizeH="0" baseline="0" noProof="0" dirty="0">
              <a:ln>
                <a:noFill/>
              </a:ln>
              <a:solidFill>
                <a:srgbClr val="232762"/>
              </a:solidFill>
              <a:effectLst/>
              <a:uLnTx/>
              <a:uFillTx/>
              <a:latin typeface="Arial"/>
              <a:ea typeface="+mn-ea"/>
              <a:cs typeface="Arial" charset="0"/>
            </a:endParaRPr>
          </a:p>
        </p:txBody>
      </p:sp>
      <p:grpSp>
        <p:nvGrpSpPr>
          <p:cNvPr id="85" name="Group 84"/>
          <p:cNvGrpSpPr/>
          <p:nvPr/>
        </p:nvGrpSpPr>
        <p:grpSpPr>
          <a:xfrm>
            <a:off x="6060018" y="2829093"/>
            <a:ext cx="5617175" cy="460284"/>
            <a:chOff x="6719710" y="2210445"/>
            <a:chExt cx="4928771" cy="460284"/>
          </a:xfrm>
        </p:grpSpPr>
        <p:grpSp>
          <p:nvGrpSpPr>
            <p:cNvPr id="74" name="Group 73">
              <a:extLst>
                <a:ext uri="{FF2B5EF4-FFF2-40B4-BE49-F238E27FC236}">
                  <a16:creationId xmlns:a16="http://schemas.microsoft.com/office/drawing/2014/main" id="{99EF97EA-0E2D-47DB-89AF-64C1522C5D3F}"/>
                </a:ext>
              </a:extLst>
            </p:cNvPr>
            <p:cNvGrpSpPr/>
            <p:nvPr/>
          </p:nvGrpSpPr>
          <p:grpSpPr>
            <a:xfrm rot="10800000">
              <a:off x="6719710" y="2210445"/>
              <a:ext cx="869828" cy="460284"/>
              <a:chOff x="-52425" y="3185087"/>
              <a:chExt cx="869828" cy="460284"/>
            </a:xfrm>
          </p:grpSpPr>
          <p:cxnSp>
            <p:nvCxnSpPr>
              <p:cNvPr id="75" name="Straight Connector 74">
                <a:extLst>
                  <a:ext uri="{FF2B5EF4-FFF2-40B4-BE49-F238E27FC236}">
                    <a16:creationId xmlns:a16="http://schemas.microsoft.com/office/drawing/2014/main" id="{C270102D-6C96-B845-BFF8-0EB53C314461}"/>
                  </a:ext>
                </a:extLst>
              </p:cNvPr>
              <p:cNvCxnSpPr/>
              <p:nvPr/>
            </p:nvCxnSpPr>
            <p:spPr>
              <a:xfrm>
                <a:off x="-52425" y="3415229"/>
                <a:ext cx="54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1F435837-11C7-7F44-9298-FE104D1268F2}"/>
                  </a:ext>
                </a:extLst>
              </p:cNvPr>
              <p:cNvGrpSpPr/>
              <p:nvPr/>
            </p:nvGrpSpPr>
            <p:grpSpPr>
              <a:xfrm>
                <a:off x="357119" y="3185087"/>
                <a:ext cx="460284" cy="460284"/>
                <a:chOff x="6669517" y="342453"/>
                <a:chExt cx="679103" cy="679103"/>
              </a:xfrm>
            </p:grpSpPr>
            <p:sp>
              <p:nvSpPr>
                <p:cNvPr id="77" name="Oval 76">
                  <a:extLst>
                    <a:ext uri="{FF2B5EF4-FFF2-40B4-BE49-F238E27FC236}">
                      <a16:creationId xmlns:a16="http://schemas.microsoft.com/office/drawing/2014/main" id="{CD6CBD66-04BA-544B-84B5-99692A01B6A1}"/>
                    </a:ext>
                  </a:extLst>
                </p:cNvPr>
                <p:cNvSpPr/>
                <p:nvPr/>
              </p:nvSpPr>
              <p:spPr>
                <a:xfrm>
                  <a:off x="6669517" y="342453"/>
                  <a:ext cx="679103" cy="679103"/>
                </a:xfrm>
                <a:prstGeom prst="ellipse">
                  <a:avLst/>
                </a:prstGeom>
                <a:solidFill>
                  <a:schemeClr val="bg1">
                    <a:alpha val="7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78" name="Oval 77">
                  <a:extLst>
                    <a:ext uri="{FF2B5EF4-FFF2-40B4-BE49-F238E27FC236}">
                      <a16:creationId xmlns:a16="http://schemas.microsoft.com/office/drawing/2014/main" id="{2FA56794-12FC-A641-B3E2-0E22B672AA4C}"/>
                    </a:ext>
                  </a:extLst>
                </p:cNvPr>
                <p:cNvSpPr/>
                <p:nvPr/>
              </p:nvSpPr>
              <p:spPr>
                <a:xfrm>
                  <a:off x="6777370" y="443306"/>
                  <a:ext cx="463392" cy="463392"/>
                </a:xfrm>
                <a:prstGeom prst="ellipse">
                  <a:avLst/>
                </a:prstGeom>
                <a:solidFill>
                  <a:srgbClr val="141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7" name="Group 6"/>
            <p:cNvGrpSpPr/>
            <p:nvPr/>
          </p:nvGrpSpPr>
          <p:grpSpPr>
            <a:xfrm>
              <a:off x="7445195" y="2284739"/>
              <a:ext cx="4203286" cy="315980"/>
              <a:chOff x="7445195" y="2458907"/>
              <a:chExt cx="4203286" cy="315980"/>
            </a:xfrm>
          </p:grpSpPr>
          <p:sp>
            <p:nvSpPr>
              <p:cNvPr id="42" name="Rectangle 41"/>
              <p:cNvSpPr/>
              <p:nvPr/>
            </p:nvSpPr>
            <p:spPr>
              <a:xfrm flipV="1">
                <a:off x="7445195" y="2458907"/>
                <a:ext cx="4203286" cy="315980"/>
              </a:xfrm>
              <a:prstGeom prst="rect">
                <a:avLst/>
              </a:prstGeom>
              <a:gradFill flip="none" rotWithShape="1">
                <a:gsLst>
                  <a:gs pos="0">
                    <a:srgbClr val="CADF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0774748D-4168-4139-ADFC-6C427D23D783}"/>
                  </a:ext>
                </a:extLst>
              </p:cNvPr>
              <p:cNvSpPr/>
              <p:nvPr/>
            </p:nvSpPr>
            <p:spPr>
              <a:xfrm>
                <a:off x="7672417" y="2478577"/>
                <a:ext cx="1153389" cy="292386"/>
              </a:xfrm>
              <a:prstGeom prst="rect">
                <a:avLst/>
              </a:prstGeom>
            </p:spPr>
            <p:txBody>
              <a:bodyPr wrap="none" lIns="91438" tIns="45719" rIns="91438" bIns="45719">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141B47"/>
                    </a:solidFill>
                    <a:effectLst/>
                    <a:uLnTx/>
                    <a:uFillTx/>
                    <a:latin typeface="Arial Black" panose="020B0A04020102020204" pitchFamily="34" charset="0"/>
                    <a:ea typeface="+mn-ea"/>
                    <a:cs typeface="Arial" charset="0"/>
                  </a:rPr>
                  <a:t>SOLUTION</a:t>
                </a:r>
              </a:p>
            </p:txBody>
          </p:sp>
        </p:grpSp>
      </p:grpSp>
      <p:sp>
        <p:nvSpPr>
          <p:cNvPr id="66" name="Rectangle: Rounded Corners 65">
            <a:extLst>
              <a:ext uri="{FF2B5EF4-FFF2-40B4-BE49-F238E27FC236}">
                <a16:creationId xmlns:a16="http://schemas.microsoft.com/office/drawing/2014/main" id="{AFD0B95D-8552-4867-B155-7B63E435F906}"/>
              </a:ext>
            </a:extLst>
          </p:cNvPr>
          <p:cNvSpPr/>
          <p:nvPr/>
        </p:nvSpPr>
        <p:spPr>
          <a:xfrm>
            <a:off x="254328" y="1581874"/>
            <a:ext cx="5052157" cy="2471255"/>
          </a:xfrm>
          <a:prstGeom prst="roundRect">
            <a:avLst/>
          </a:prstGeom>
          <a:solidFill>
            <a:srgbClr val="6486C4">
              <a:alpha val="42000"/>
            </a:srgbClr>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International SOS conducted more than 50 transfers of over 100 people and supported other requests for assistance and evacuations, as well as arranging multiple charter flights.</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Personnel had to be quickly and safely transported from various parts of Israel to Ben Gurion International airport for the flights. Our dedicated Incident Management Team was also on the ground to facilitate requests. </a:t>
            </a:r>
          </a:p>
        </p:txBody>
      </p:sp>
      <p:sp>
        <p:nvSpPr>
          <p:cNvPr id="87" name="Rectangle 86">
            <a:extLst>
              <a:ext uri="{FF2B5EF4-FFF2-40B4-BE49-F238E27FC236}">
                <a16:creationId xmlns:a16="http://schemas.microsoft.com/office/drawing/2014/main" id="{571D92E8-91FC-4C36-B125-B4F4AFBB639D}"/>
              </a:ext>
            </a:extLst>
          </p:cNvPr>
          <p:cNvSpPr/>
          <p:nvPr/>
        </p:nvSpPr>
        <p:spPr>
          <a:xfrm>
            <a:off x="6943018" y="3252157"/>
            <a:ext cx="4774577" cy="156966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International SOS worked with its network of in-country security partners to conduct pick-ups from various locations to the airport. In one instance, a group of travelers near Gaza had to be collected with urgency due to the public issuance of a very specific security threat where they were located.</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28" name="Group 27">
            <a:extLst>
              <a:ext uri="{FF2B5EF4-FFF2-40B4-BE49-F238E27FC236}">
                <a16:creationId xmlns:a16="http://schemas.microsoft.com/office/drawing/2014/main" id="{4C119F15-83CB-4489-9BB5-19196661DD6C}"/>
              </a:ext>
            </a:extLst>
          </p:cNvPr>
          <p:cNvGrpSpPr/>
          <p:nvPr/>
        </p:nvGrpSpPr>
        <p:grpSpPr>
          <a:xfrm>
            <a:off x="6172586" y="91940"/>
            <a:ext cx="5536350" cy="460284"/>
            <a:chOff x="6772081" y="379744"/>
            <a:chExt cx="4876400" cy="460284"/>
          </a:xfrm>
        </p:grpSpPr>
        <p:grpSp>
          <p:nvGrpSpPr>
            <p:cNvPr id="29" name="Group 28">
              <a:extLst>
                <a:ext uri="{FF2B5EF4-FFF2-40B4-BE49-F238E27FC236}">
                  <a16:creationId xmlns:a16="http://schemas.microsoft.com/office/drawing/2014/main" id="{9020EC1B-032B-4C00-8A05-7ACC3C4BDA88}"/>
                </a:ext>
              </a:extLst>
            </p:cNvPr>
            <p:cNvGrpSpPr/>
            <p:nvPr/>
          </p:nvGrpSpPr>
          <p:grpSpPr>
            <a:xfrm rot="10800000">
              <a:off x="6772081" y="379744"/>
              <a:ext cx="869828" cy="460284"/>
              <a:chOff x="-52425" y="3185087"/>
              <a:chExt cx="869828" cy="460284"/>
            </a:xfrm>
          </p:grpSpPr>
          <p:cxnSp>
            <p:nvCxnSpPr>
              <p:cNvPr id="33" name="Straight Connector 32">
                <a:extLst>
                  <a:ext uri="{FF2B5EF4-FFF2-40B4-BE49-F238E27FC236}">
                    <a16:creationId xmlns:a16="http://schemas.microsoft.com/office/drawing/2014/main" id="{B7680514-A51F-4E36-9569-12AD947DF1CB}"/>
                  </a:ext>
                </a:extLst>
              </p:cNvPr>
              <p:cNvCxnSpPr/>
              <p:nvPr/>
            </p:nvCxnSpPr>
            <p:spPr>
              <a:xfrm>
                <a:off x="-52425" y="3415229"/>
                <a:ext cx="54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EEF4A4DD-7D46-49F8-BC96-62BB5FEF7FBE}"/>
                  </a:ext>
                </a:extLst>
              </p:cNvPr>
              <p:cNvGrpSpPr/>
              <p:nvPr/>
            </p:nvGrpSpPr>
            <p:grpSpPr>
              <a:xfrm>
                <a:off x="357119" y="3185087"/>
                <a:ext cx="460284" cy="460284"/>
                <a:chOff x="6669517" y="342453"/>
                <a:chExt cx="679103" cy="679103"/>
              </a:xfrm>
            </p:grpSpPr>
            <p:sp>
              <p:nvSpPr>
                <p:cNvPr id="35" name="Oval 34">
                  <a:extLst>
                    <a:ext uri="{FF2B5EF4-FFF2-40B4-BE49-F238E27FC236}">
                      <a16:creationId xmlns:a16="http://schemas.microsoft.com/office/drawing/2014/main" id="{EE0FDD32-0BA4-4E58-A58B-BE01AF25FB65}"/>
                    </a:ext>
                  </a:extLst>
                </p:cNvPr>
                <p:cNvSpPr/>
                <p:nvPr/>
              </p:nvSpPr>
              <p:spPr>
                <a:xfrm>
                  <a:off x="6669517" y="342453"/>
                  <a:ext cx="679103" cy="679103"/>
                </a:xfrm>
                <a:prstGeom prst="ellipse">
                  <a:avLst/>
                </a:prstGeom>
                <a:solidFill>
                  <a:schemeClr val="bg1">
                    <a:alpha val="7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36" name="Oval 35">
                  <a:extLst>
                    <a:ext uri="{FF2B5EF4-FFF2-40B4-BE49-F238E27FC236}">
                      <a16:creationId xmlns:a16="http://schemas.microsoft.com/office/drawing/2014/main" id="{B0853D37-F420-433D-A885-11E0258C8361}"/>
                    </a:ext>
                  </a:extLst>
                </p:cNvPr>
                <p:cNvSpPr/>
                <p:nvPr/>
              </p:nvSpPr>
              <p:spPr>
                <a:xfrm>
                  <a:off x="6777370" y="443306"/>
                  <a:ext cx="463392" cy="463392"/>
                </a:xfrm>
                <a:prstGeom prst="ellipse">
                  <a:avLst/>
                </a:prstGeom>
                <a:solidFill>
                  <a:srgbClr val="141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30" name="Group 29">
              <a:extLst>
                <a:ext uri="{FF2B5EF4-FFF2-40B4-BE49-F238E27FC236}">
                  <a16:creationId xmlns:a16="http://schemas.microsoft.com/office/drawing/2014/main" id="{DC4A0811-3206-4C16-BF59-A3558B7F05C9}"/>
                </a:ext>
              </a:extLst>
            </p:cNvPr>
            <p:cNvGrpSpPr/>
            <p:nvPr/>
          </p:nvGrpSpPr>
          <p:grpSpPr>
            <a:xfrm>
              <a:off x="7445195" y="464818"/>
              <a:ext cx="4203286" cy="315980"/>
              <a:chOff x="7445195" y="464818"/>
              <a:chExt cx="4203286" cy="315980"/>
            </a:xfrm>
          </p:grpSpPr>
          <p:sp>
            <p:nvSpPr>
              <p:cNvPr id="31" name="Rectangle 30">
                <a:extLst>
                  <a:ext uri="{FF2B5EF4-FFF2-40B4-BE49-F238E27FC236}">
                    <a16:creationId xmlns:a16="http://schemas.microsoft.com/office/drawing/2014/main" id="{70E21144-ADEF-4E47-8FDA-7688B4D1C502}"/>
                  </a:ext>
                </a:extLst>
              </p:cNvPr>
              <p:cNvSpPr/>
              <p:nvPr/>
            </p:nvSpPr>
            <p:spPr>
              <a:xfrm flipV="1">
                <a:off x="7445195" y="464818"/>
                <a:ext cx="4203286" cy="315980"/>
              </a:xfrm>
              <a:prstGeom prst="rect">
                <a:avLst/>
              </a:prstGeom>
              <a:gradFill flip="none" rotWithShape="1">
                <a:gsLst>
                  <a:gs pos="0">
                    <a:srgbClr val="CADF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32" name="Rectangle 31">
                <a:extLst>
                  <a:ext uri="{FF2B5EF4-FFF2-40B4-BE49-F238E27FC236}">
                    <a16:creationId xmlns:a16="http://schemas.microsoft.com/office/drawing/2014/main" id="{7D90F75A-8DFC-42B6-AA15-5F6C28AA33B4}"/>
                  </a:ext>
                </a:extLst>
              </p:cNvPr>
              <p:cNvSpPr/>
              <p:nvPr/>
            </p:nvSpPr>
            <p:spPr>
              <a:xfrm>
                <a:off x="7672417" y="484488"/>
                <a:ext cx="1324397" cy="292386"/>
              </a:xfrm>
              <a:prstGeom prst="rect">
                <a:avLst/>
              </a:prstGeom>
            </p:spPr>
            <p:txBody>
              <a:bodyPr wrap="none" lIns="91438" tIns="45719" rIns="91438" bIns="45719">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141B47"/>
                    </a:solidFill>
                    <a:effectLst/>
                    <a:uLnTx/>
                    <a:uFillTx/>
                    <a:latin typeface="Arial Black" panose="020B0A04020102020204" pitchFamily="34" charset="0"/>
                    <a:ea typeface="+mn-ea"/>
                    <a:cs typeface="Arial" charset="0"/>
                  </a:rPr>
                  <a:t>CHALLENGE</a:t>
                </a:r>
              </a:p>
            </p:txBody>
          </p:sp>
        </p:grpSp>
      </p:grpSp>
      <p:sp>
        <p:nvSpPr>
          <p:cNvPr id="37" name="Rectangle 36">
            <a:extLst>
              <a:ext uri="{FF2B5EF4-FFF2-40B4-BE49-F238E27FC236}">
                <a16:creationId xmlns:a16="http://schemas.microsoft.com/office/drawing/2014/main" id="{2A9DCC5C-F1BF-4378-A42C-4D5FB1339DA3}"/>
              </a:ext>
            </a:extLst>
          </p:cNvPr>
          <p:cNvSpPr/>
          <p:nvPr/>
        </p:nvSpPr>
        <p:spPr>
          <a:xfrm>
            <a:off x="6880520" y="558626"/>
            <a:ext cx="4917238" cy="2308324"/>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With few commercial flights, organizations needed options to evacuate their personnel from Israel. International SOS arranged charter flights to accommodate these travelers, who were in various locations and had to meet at the airport. Some individuals were based as close as 6 miles from the Gaza border. Coordinating their safe ground transportation on short notice was significant, and the ongoing conflict added to the logistics.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657C3821-8416-CA52-F40F-2527F7B8DB3B}"/>
              </a:ext>
            </a:extLst>
          </p:cNvPr>
          <p:cNvGrpSpPr/>
          <p:nvPr/>
        </p:nvGrpSpPr>
        <p:grpSpPr>
          <a:xfrm>
            <a:off x="225157" y="4408011"/>
            <a:ext cx="5052157" cy="460284"/>
            <a:chOff x="6826093" y="4970312"/>
            <a:chExt cx="4822388" cy="460284"/>
          </a:xfrm>
        </p:grpSpPr>
        <p:grpSp>
          <p:nvGrpSpPr>
            <p:cNvPr id="3" name="Group 2">
              <a:extLst>
                <a:ext uri="{FF2B5EF4-FFF2-40B4-BE49-F238E27FC236}">
                  <a16:creationId xmlns:a16="http://schemas.microsoft.com/office/drawing/2014/main" id="{07490D8C-1497-06FD-6CA3-B74FDC5A826B}"/>
                </a:ext>
              </a:extLst>
            </p:cNvPr>
            <p:cNvGrpSpPr/>
            <p:nvPr/>
          </p:nvGrpSpPr>
          <p:grpSpPr>
            <a:xfrm rot="10800000">
              <a:off x="6826093" y="4970312"/>
              <a:ext cx="869828" cy="460284"/>
              <a:chOff x="-52425" y="3185087"/>
              <a:chExt cx="869828" cy="460284"/>
            </a:xfrm>
          </p:grpSpPr>
          <p:cxnSp>
            <p:nvCxnSpPr>
              <p:cNvPr id="8" name="Straight Connector 7">
                <a:extLst>
                  <a:ext uri="{FF2B5EF4-FFF2-40B4-BE49-F238E27FC236}">
                    <a16:creationId xmlns:a16="http://schemas.microsoft.com/office/drawing/2014/main" id="{6D5161F1-82E5-3BD4-DE39-E2AC29E7BEF0}"/>
                  </a:ext>
                </a:extLst>
              </p:cNvPr>
              <p:cNvCxnSpPr/>
              <p:nvPr/>
            </p:nvCxnSpPr>
            <p:spPr>
              <a:xfrm>
                <a:off x="-52425" y="3415229"/>
                <a:ext cx="54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8165D7F4-75C2-CD66-8DFD-D9F699A42B08}"/>
                  </a:ext>
                </a:extLst>
              </p:cNvPr>
              <p:cNvGrpSpPr/>
              <p:nvPr/>
            </p:nvGrpSpPr>
            <p:grpSpPr>
              <a:xfrm>
                <a:off x="357119" y="3185087"/>
                <a:ext cx="460284" cy="460284"/>
                <a:chOff x="6669517" y="342453"/>
                <a:chExt cx="679103" cy="679103"/>
              </a:xfrm>
            </p:grpSpPr>
            <p:sp>
              <p:nvSpPr>
                <p:cNvPr id="10" name="Oval 9">
                  <a:extLst>
                    <a:ext uri="{FF2B5EF4-FFF2-40B4-BE49-F238E27FC236}">
                      <a16:creationId xmlns:a16="http://schemas.microsoft.com/office/drawing/2014/main" id="{0AF1E4C6-8130-9FCD-5CEB-30394324BA82}"/>
                    </a:ext>
                  </a:extLst>
                </p:cNvPr>
                <p:cNvSpPr/>
                <p:nvPr/>
              </p:nvSpPr>
              <p:spPr>
                <a:xfrm>
                  <a:off x="6669517" y="342453"/>
                  <a:ext cx="679103" cy="679103"/>
                </a:xfrm>
                <a:prstGeom prst="ellipse">
                  <a:avLst/>
                </a:prstGeom>
                <a:solidFill>
                  <a:schemeClr val="bg1">
                    <a:alpha val="7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Oval 10">
                  <a:extLst>
                    <a:ext uri="{FF2B5EF4-FFF2-40B4-BE49-F238E27FC236}">
                      <a16:creationId xmlns:a16="http://schemas.microsoft.com/office/drawing/2014/main" id="{BA45E83B-1D38-C49D-BA92-1C850DB48220}"/>
                    </a:ext>
                  </a:extLst>
                </p:cNvPr>
                <p:cNvSpPr/>
                <p:nvPr/>
              </p:nvSpPr>
              <p:spPr>
                <a:xfrm>
                  <a:off x="6777370" y="443306"/>
                  <a:ext cx="463392" cy="463392"/>
                </a:xfrm>
                <a:prstGeom prst="ellipse">
                  <a:avLst/>
                </a:prstGeom>
                <a:solidFill>
                  <a:srgbClr val="141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4" name="Group 3">
              <a:extLst>
                <a:ext uri="{FF2B5EF4-FFF2-40B4-BE49-F238E27FC236}">
                  <a16:creationId xmlns:a16="http://schemas.microsoft.com/office/drawing/2014/main" id="{84665F26-B366-CE28-B49E-E155BE121150}"/>
                </a:ext>
              </a:extLst>
            </p:cNvPr>
            <p:cNvGrpSpPr/>
            <p:nvPr/>
          </p:nvGrpSpPr>
          <p:grpSpPr>
            <a:xfrm>
              <a:off x="7445195" y="5042464"/>
              <a:ext cx="4203286" cy="315980"/>
              <a:chOff x="7445195" y="464818"/>
              <a:chExt cx="4203286" cy="315980"/>
            </a:xfrm>
          </p:grpSpPr>
          <p:sp>
            <p:nvSpPr>
              <p:cNvPr id="5" name="Rectangle 4">
                <a:extLst>
                  <a:ext uri="{FF2B5EF4-FFF2-40B4-BE49-F238E27FC236}">
                    <a16:creationId xmlns:a16="http://schemas.microsoft.com/office/drawing/2014/main" id="{2BB4AEC6-5200-752D-C1F1-806D01FD7C37}"/>
                  </a:ext>
                </a:extLst>
              </p:cNvPr>
              <p:cNvSpPr/>
              <p:nvPr/>
            </p:nvSpPr>
            <p:spPr>
              <a:xfrm flipV="1">
                <a:off x="7445195" y="464818"/>
                <a:ext cx="4203286" cy="315980"/>
              </a:xfrm>
              <a:prstGeom prst="rect">
                <a:avLst/>
              </a:prstGeom>
              <a:gradFill flip="none" rotWithShape="1">
                <a:gsLst>
                  <a:gs pos="0">
                    <a:srgbClr val="CADF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841CD2F8-B0D2-B9CC-7A04-28BCBE598217}"/>
                  </a:ext>
                </a:extLst>
              </p:cNvPr>
              <p:cNvSpPr/>
              <p:nvPr/>
            </p:nvSpPr>
            <p:spPr>
              <a:xfrm>
                <a:off x="7672417" y="484488"/>
                <a:ext cx="2315771" cy="292386"/>
              </a:xfrm>
              <a:prstGeom prst="rect">
                <a:avLst/>
              </a:prstGeom>
            </p:spPr>
            <p:txBody>
              <a:bodyPr wrap="none" lIns="91438" tIns="45719" rIns="91438" bIns="45719">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141B47"/>
                    </a:solidFill>
                    <a:effectLst/>
                    <a:uLnTx/>
                    <a:uFillTx/>
                    <a:latin typeface="Arial Black" panose="020B0A04020102020204" pitchFamily="34" charset="0"/>
                    <a:ea typeface="+mn-ea"/>
                    <a:cs typeface="Arial" charset="0"/>
                  </a:rPr>
                  <a:t>KEY DIFFERENTIATORS</a:t>
                </a:r>
              </a:p>
            </p:txBody>
          </p:sp>
        </p:grpSp>
      </p:grpSp>
      <p:sp>
        <p:nvSpPr>
          <p:cNvPr id="12" name="Rectangle: Rounded Corners 11">
            <a:extLst>
              <a:ext uri="{FF2B5EF4-FFF2-40B4-BE49-F238E27FC236}">
                <a16:creationId xmlns:a16="http://schemas.microsoft.com/office/drawing/2014/main" id="{3E6EF62F-5843-3632-B053-FFBE8EE037CD}"/>
              </a:ext>
            </a:extLst>
          </p:cNvPr>
          <p:cNvSpPr/>
          <p:nvPr/>
        </p:nvSpPr>
        <p:spPr>
          <a:xfrm>
            <a:off x="317787" y="5148404"/>
            <a:ext cx="4945004" cy="1213398"/>
          </a:xfrm>
          <a:prstGeom prst="roundRect">
            <a:avLst/>
          </a:prstGeom>
          <a:solidFill>
            <a:srgbClr val="6486C4">
              <a:alpha val="42000"/>
            </a:srgbClr>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International SOS has the security and medical know-how and partners to successfully carry out missions to bring travelers and in-country personnel home safely.</a:t>
            </a:r>
          </a:p>
        </p:txBody>
      </p:sp>
      <p:grpSp>
        <p:nvGrpSpPr>
          <p:cNvPr id="13" name="Group 12">
            <a:extLst>
              <a:ext uri="{FF2B5EF4-FFF2-40B4-BE49-F238E27FC236}">
                <a16:creationId xmlns:a16="http://schemas.microsoft.com/office/drawing/2014/main" id="{C54DFC3F-FDFA-873D-E302-25EBDD1D3194}"/>
              </a:ext>
            </a:extLst>
          </p:cNvPr>
          <p:cNvGrpSpPr/>
          <p:nvPr/>
        </p:nvGrpSpPr>
        <p:grpSpPr>
          <a:xfrm>
            <a:off x="6252749" y="4934442"/>
            <a:ext cx="5545009" cy="460284"/>
            <a:chOff x="6826093" y="4970312"/>
            <a:chExt cx="4822388" cy="460284"/>
          </a:xfrm>
        </p:grpSpPr>
        <p:grpSp>
          <p:nvGrpSpPr>
            <p:cNvPr id="14" name="Group 13">
              <a:extLst>
                <a:ext uri="{FF2B5EF4-FFF2-40B4-BE49-F238E27FC236}">
                  <a16:creationId xmlns:a16="http://schemas.microsoft.com/office/drawing/2014/main" id="{696D5D82-8849-441E-9EEA-4F39E39D5DBB}"/>
                </a:ext>
              </a:extLst>
            </p:cNvPr>
            <p:cNvGrpSpPr/>
            <p:nvPr/>
          </p:nvGrpSpPr>
          <p:grpSpPr>
            <a:xfrm rot="10800000">
              <a:off x="6826093" y="4970312"/>
              <a:ext cx="869828" cy="460284"/>
              <a:chOff x="-52425" y="3185087"/>
              <a:chExt cx="869828" cy="460284"/>
            </a:xfrm>
          </p:grpSpPr>
          <p:cxnSp>
            <p:nvCxnSpPr>
              <p:cNvPr id="18" name="Straight Connector 17">
                <a:extLst>
                  <a:ext uri="{FF2B5EF4-FFF2-40B4-BE49-F238E27FC236}">
                    <a16:creationId xmlns:a16="http://schemas.microsoft.com/office/drawing/2014/main" id="{236904FF-D94B-8650-E82A-D9A8650D8624}"/>
                  </a:ext>
                </a:extLst>
              </p:cNvPr>
              <p:cNvCxnSpPr/>
              <p:nvPr/>
            </p:nvCxnSpPr>
            <p:spPr>
              <a:xfrm>
                <a:off x="-52425" y="3415229"/>
                <a:ext cx="54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63AF6B6E-C6E0-A27D-B3DC-8E0E9D256638}"/>
                  </a:ext>
                </a:extLst>
              </p:cNvPr>
              <p:cNvGrpSpPr/>
              <p:nvPr/>
            </p:nvGrpSpPr>
            <p:grpSpPr>
              <a:xfrm>
                <a:off x="357119" y="3185087"/>
                <a:ext cx="460284" cy="460284"/>
                <a:chOff x="6669517" y="342453"/>
                <a:chExt cx="679103" cy="679103"/>
              </a:xfrm>
            </p:grpSpPr>
            <p:sp>
              <p:nvSpPr>
                <p:cNvPr id="21" name="Oval 20">
                  <a:extLst>
                    <a:ext uri="{FF2B5EF4-FFF2-40B4-BE49-F238E27FC236}">
                      <a16:creationId xmlns:a16="http://schemas.microsoft.com/office/drawing/2014/main" id="{C045B391-BA93-E2B4-B686-982D84003BD0}"/>
                    </a:ext>
                  </a:extLst>
                </p:cNvPr>
                <p:cNvSpPr/>
                <p:nvPr/>
              </p:nvSpPr>
              <p:spPr>
                <a:xfrm>
                  <a:off x="6669517" y="342453"/>
                  <a:ext cx="679103" cy="679103"/>
                </a:xfrm>
                <a:prstGeom prst="ellipse">
                  <a:avLst/>
                </a:prstGeom>
                <a:solidFill>
                  <a:schemeClr val="bg1">
                    <a:alpha val="7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22" name="Oval 21">
                  <a:extLst>
                    <a:ext uri="{FF2B5EF4-FFF2-40B4-BE49-F238E27FC236}">
                      <a16:creationId xmlns:a16="http://schemas.microsoft.com/office/drawing/2014/main" id="{6F8D9806-2A44-4D29-C098-07B00D6846A6}"/>
                    </a:ext>
                  </a:extLst>
                </p:cNvPr>
                <p:cNvSpPr/>
                <p:nvPr/>
              </p:nvSpPr>
              <p:spPr>
                <a:xfrm>
                  <a:off x="6777370" y="443306"/>
                  <a:ext cx="463392" cy="463392"/>
                </a:xfrm>
                <a:prstGeom prst="ellipse">
                  <a:avLst/>
                </a:prstGeom>
                <a:solidFill>
                  <a:srgbClr val="141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15" name="Group 14">
              <a:extLst>
                <a:ext uri="{FF2B5EF4-FFF2-40B4-BE49-F238E27FC236}">
                  <a16:creationId xmlns:a16="http://schemas.microsoft.com/office/drawing/2014/main" id="{2CD1ACBC-A869-2EB9-5196-AC36ED02E37A}"/>
                </a:ext>
              </a:extLst>
            </p:cNvPr>
            <p:cNvGrpSpPr/>
            <p:nvPr/>
          </p:nvGrpSpPr>
          <p:grpSpPr>
            <a:xfrm>
              <a:off x="7445195" y="5042464"/>
              <a:ext cx="4203286" cy="315980"/>
              <a:chOff x="7445195" y="464818"/>
              <a:chExt cx="4203286" cy="315980"/>
            </a:xfrm>
          </p:grpSpPr>
          <p:sp>
            <p:nvSpPr>
              <p:cNvPr id="16" name="Rectangle 15">
                <a:extLst>
                  <a:ext uri="{FF2B5EF4-FFF2-40B4-BE49-F238E27FC236}">
                    <a16:creationId xmlns:a16="http://schemas.microsoft.com/office/drawing/2014/main" id="{CF5300E2-B065-A888-83FC-3CE6AEBE9204}"/>
                  </a:ext>
                </a:extLst>
              </p:cNvPr>
              <p:cNvSpPr/>
              <p:nvPr/>
            </p:nvSpPr>
            <p:spPr>
              <a:xfrm flipV="1">
                <a:off x="7445195" y="464818"/>
                <a:ext cx="4203286" cy="315980"/>
              </a:xfrm>
              <a:prstGeom prst="rect">
                <a:avLst/>
              </a:prstGeom>
              <a:gradFill flip="none" rotWithShape="1">
                <a:gsLst>
                  <a:gs pos="0">
                    <a:srgbClr val="CADF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17" name="Rectangle 16">
                <a:extLst>
                  <a:ext uri="{FF2B5EF4-FFF2-40B4-BE49-F238E27FC236}">
                    <a16:creationId xmlns:a16="http://schemas.microsoft.com/office/drawing/2014/main" id="{B1CE3100-F2EE-89EE-7B68-8440DE2C5BE0}"/>
                  </a:ext>
                </a:extLst>
              </p:cNvPr>
              <p:cNvSpPr/>
              <p:nvPr/>
            </p:nvSpPr>
            <p:spPr>
              <a:xfrm>
                <a:off x="7672417" y="484488"/>
                <a:ext cx="848406" cy="292386"/>
              </a:xfrm>
              <a:prstGeom prst="rect">
                <a:avLst/>
              </a:prstGeom>
            </p:spPr>
            <p:txBody>
              <a:bodyPr wrap="none" lIns="91438" tIns="45719" rIns="91438" bIns="45719">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141B47"/>
                    </a:solidFill>
                    <a:effectLst/>
                    <a:uLnTx/>
                    <a:uFillTx/>
                    <a:latin typeface="Arial Black" panose="020B0A04020102020204" pitchFamily="34" charset="0"/>
                    <a:ea typeface="+mn-ea"/>
                    <a:cs typeface="Arial" charset="0"/>
                  </a:rPr>
                  <a:t>IMPACT</a:t>
                </a:r>
              </a:p>
            </p:txBody>
          </p:sp>
        </p:grpSp>
      </p:grpSp>
      <p:sp>
        <p:nvSpPr>
          <p:cNvPr id="23" name="Rectangle 22">
            <a:extLst>
              <a:ext uri="{FF2B5EF4-FFF2-40B4-BE49-F238E27FC236}">
                <a16:creationId xmlns:a16="http://schemas.microsoft.com/office/drawing/2014/main" id="{86E5079A-499B-2B7D-5C6A-93F91EDCC27D}"/>
              </a:ext>
            </a:extLst>
          </p:cNvPr>
          <p:cNvSpPr/>
          <p:nvPr/>
        </p:nvSpPr>
        <p:spPr>
          <a:xfrm>
            <a:off x="6956321" y="5457566"/>
            <a:ext cx="4774577" cy="1077218"/>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All travelers were successfully evacuated, highlighting the critical role played by International SOS in providing timely and life-saving support to  clients during crises.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cxnSp>
        <p:nvCxnSpPr>
          <p:cNvPr id="24" name="Straight Connector 23">
            <a:extLst>
              <a:ext uri="{FF2B5EF4-FFF2-40B4-BE49-F238E27FC236}">
                <a16:creationId xmlns:a16="http://schemas.microsoft.com/office/drawing/2014/main" id="{2483920F-BDDB-1314-2830-EE4C6E02BA77}"/>
              </a:ext>
            </a:extLst>
          </p:cNvPr>
          <p:cNvCxnSpPr>
            <a:cxnSpLocks/>
          </p:cNvCxnSpPr>
          <p:nvPr/>
        </p:nvCxnSpPr>
        <p:spPr>
          <a:xfrm>
            <a:off x="317787" y="319730"/>
            <a:ext cx="2672089" cy="0"/>
          </a:xfrm>
          <a:prstGeom prst="line">
            <a:avLst/>
          </a:prstGeom>
          <a:ln w="38100">
            <a:solidFill>
              <a:srgbClr val="232762"/>
            </a:solidFill>
          </a:ln>
        </p:spPr>
        <p:style>
          <a:lnRef idx="1">
            <a:schemeClr val="accent1"/>
          </a:lnRef>
          <a:fillRef idx="0">
            <a:schemeClr val="accent1"/>
          </a:fillRef>
          <a:effectRef idx="0">
            <a:schemeClr val="accent1"/>
          </a:effectRef>
          <a:fontRef idx="minor">
            <a:schemeClr val="tx1"/>
          </a:fontRef>
        </p:style>
      </p:cxnSp>
      <p:sp>
        <p:nvSpPr>
          <p:cNvPr id="25" name="Rectangle 24">
            <a:extLst>
              <a:ext uri="{FF2B5EF4-FFF2-40B4-BE49-F238E27FC236}">
                <a16:creationId xmlns:a16="http://schemas.microsoft.com/office/drawing/2014/main" id="{13BD236D-CF17-A21F-9F3D-BDCC12BF46D0}"/>
              </a:ext>
            </a:extLst>
          </p:cNvPr>
          <p:cNvSpPr/>
          <p:nvPr/>
        </p:nvSpPr>
        <p:spPr>
          <a:xfrm>
            <a:off x="268930" y="1201675"/>
            <a:ext cx="5785173"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2F4696"/>
                </a:solidFill>
                <a:effectLst/>
                <a:uLnTx/>
                <a:uFillTx/>
                <a:latin typeface="Arial"/>
                <a:ea typeface="+mn-ea"/>
                <a:cs typeface="Arial Black" panose="020B0604020202020204" pitchFamily="34" charset="0"/>
              </a:rPr>
              <a:t>EVACUATIONS, INTELLIGENCE, SAFETY AND SECURITY IN A TIME OF NEED</a:t>
            </a:r>
          </a:p>
        </p:txBody>
      </p:sp>
    </p:spTree>
    <p:extLst>
      <p:ext uri="{BB962C8B-B14F-4D97-AF65-F5344CB8AC3E}">
        <p14:creationId xmlns:p14="http://schemas.microsoft.com/office/powerpoint/2010/main" val="24499512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2A848F-D3F5-C3B5-D429-9B3004898D94}"/>
              </a:ext>
            </a:extLst>
          </p:cNvPr>
          <p:cNvSpPr>
            <a:spLocks noGrp="1"/>
          </p:cNvSpPr>
          <p:nvPr>
            <p:ph type="body" sz="quarter" idx="12"/>
          </p:nvPr>
        </p:nvSpPr>
        <p:spPr>
          <a:xfrm>
            <a:off x="360775" y="4046805"/>
            <a:ext cx="6540539" cy="1034647"/>
          </a:xfrm>
        </p:spPr>
        <p:txBody>
          <a:bodyPr>
            <a:normAutofit fontScale="70000" lnSpcReduction="20000"/>
          </a:bodyPr>
          <a:lstStyle/>
          <a:p>
            <a:r>
              <a:rPr lang="en-US" dirty="0"/>
              <a:t>STORM WARNING:  </a:t>
            </a:r>
          </a:p>
          <a:p>
            <a:r>
              <a:rPr lang="en-US" dirty="0"/>
              <a:t>CLIMATE CHANGE COMES HOME</a:t>
            </a:r>
          </a:p>
        </p:txBody>
      </p:sp>
    </p:spTree>
    <p:extLst>
      <p:ext uri="{BB962C8B-B14F-4D97-AF65-F5344CB8AC3E}">
        <p14:creationId xmlns:p14="http://schemas.microsoft.com/office/powerpoint/2010/main" val="1552942749"/>
      </p:ext>
    </p:extLst>
  </p:cSld>
  <p:clrMapOvr>
    <a:masterClrMapping/>
  </p:clrMapOvr>
  <p:transition spd="slow">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F04DD946-1B00-C032-2D40-2AD9181CE36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782161" y="0"/>
            <a:ext cx="2267711" cy="1536181"/>
          </a:xfrm>
          <a:prstGeom prst="rect">
            <a:avLst/>
          </a:prstGeom>
        </p:spPr>
      </p:pic>
      <p:grpSp>
        <p:nvGrpSpPr>
          <p:cNvPr id="2" name="Group 1">
            <a:extLst>
              <a:ext uri="{FF2B5EF4-FFF2-40B4-BE49-F238E27FC236}">
                <a16:creationId xmlns:a16="http://schemas.microsoft.com/office/drawing/2014/main" id="{3F4020A1-D210-D6A4-1FA6-DC43CF9A460B}"/>
              </a:ext>
            </a:extLst>
          </p:cNvPr>
          <p:cNvGrpSpPr/>
          <p:nvPr/>
        </p:nvGrpSpPr>
        <p:grpSpPr>
          <a:xfrm>
            <a:off x="603136" y="2291048"/>
            <a:ext cx="7775271" cy="3248917"/>
            <a:chOff x="2208363" y="1565212"/>
            <a:chExt cx="7775271" cy="3248917"/>
          </a:xfrm>
        </p:grpSpPr>
        <p:pic>
          <p:nvPicPr>
            <p:cNvPr id="10" name="Picture 2" descr="C:\Users\claire.johnson\Desktop\Security tiers.PNG">
              <a:extLst>
                <a:ext uri="{FF2B5EF4-FFF2-40B4-BE49-F238E27FC236}">
                  <a16:creationId xmlns:a16="http://schemas.microsoft.com/office/drawing/2014/main" id="{752F6850-4B70-4F0D-999E-BE3A6F52492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08363" y="1565212"/>
              <a:ext cx="7775271" cy="3248917"/>
            </a:xfrm>
            <a:prstGeom prst="roundRect">
              <a:avLst>
                <a:gd name="adj" fmla="val 8594"/>
              </a:avLst>
            </a:prstGeom>
            <a:solidFill>
              <a:srgbClr val="FFFFFF">
                <a:shade val="85000"/>
              </a:srgbClr>
            </a:solidFill>
            <a:ln>
              <a:noFill/>
            </a:ln>
            <a:effectLst>
              <a:reflection blurRad="12700" stA="14845" endPos="28000" dist="5000" dir="5400000" sy="-100000" algn="bl" rotWithShape="0"/>
            </a:effectLst>
          </p:spPr>
        </p:pic>
        <p:sp>
          <p:nvSpPr>
            <p:cNvPr id="23" name="Rectangle 22">
              <a:extLst>
                <a:ext uri="{FF2B5EF4-FFF2-40B4-BE49-F238E27FC236}">
                  <a16:creationId xmlns:a16="http://schemas.microsoft.com/office/drawing/2014/main" id="{1E79D781-77C7-4D4C-815E-21F88FA5295E}"/>
                </a:ext>
              </a:extLst>
            </p:cNvPr>
            <p:cNvSpPr/>
            <p:nvPr/>
          </p:nvSpPr>
          <p:spPr>
            <a:xfrm>
              <a:off x="3120571" y="2785725"/>
              <a:ext cx="1219200" cy="8428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232762"/>
                  </a:solidFill>
                  <a:effectLst/>
                  <a:uLnTx/>
                  <a:uFillTx/>
                  <a:latin typeface="Arial"/>
                  <a:ea typeface="+mn-ea"/>
                  <a:cs typeface="+mn-cs"/>
                </a:rPr>
                <a:t>PRIMARY ISSUES</a:t>
              </a:r>
              <a:endParaRPr kumimoji="0" lang="en-GB" sz="1600" b="1" i="0" u="none" strike="noStrike" kern="1200" cap="none" spc="0" normalizeH="0" baseline="0" noProof="0" dirty="0">
                <a:ln>
                  <a:noFill/>
                </a:ln>
                <a:solidFill>
                  <a:srgbClr val="232762"/>
                </a:solidFill>
                <a:effectLst/>
                <a:uLnTx/>
                <a:uFillTx/>
                <a:latin typeface="Arial"/>
                <a:ea typeface="+mn-ea"/>
                <a:cs typeface="+mn-cs"/>
              </a:endParaRPr>
            </a:p>
          </p:txBody>
        </p:sp>
        <p:sp>
          <p:nvSpPr>
            <p:cNvPr id="24" name="Rectangle 23">
              <a:extLst>
                <a:ext uri="{FF2B5EF4-FFF2-40B4-BE49-F238E27FC236}">
                  <a16:creationId xmlns:a16="http://schemas.microsoft.com/office/drawing/2014/main" id="{34E7E246-E95E-4A26-A886-534D1A557EC3}"/>
                </a:ext>
              </a:extLst>
            </p:cNvPr>
            <p:cNvSpPr/>
            <p:nvPr/>
          </p:nvSpPr>
          <p:spPr>
            <a:xfrm>
              <a:off x="7761511" y="2786811"/>
              <a:ext cx="1219200" cy="7419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232762"/>
                  </a:solidFill>
                  <a:effectLst/>
                  <a:uLnTx/>
                  <a:uFillTx/>
                  <a:latin typeface="Arial"/>
                  <a:ea typeface="+mn-ea"/>
                  <a:cs typeface="+mn-cs"/>
                </a:rPr>
                <a:t>TERTIARY ISSUES</a:t>
              </a:r>
              <a:endParaRPr kumimoji="0" lang="en-GB" sz="1600" b="1" i="0" u="none" strike="noStrike" kern="1200" cap="none" spc="0" normalizeH="0" baseline="0" noProof="0" dirty="0">
                <a:ln>
                  <a:noFill/>
                </a:ln>
                <a:solidFill>
                  <a:srgbClr val="232762"/>
                </a:solidFill>
                <a:effectLst/>
                <a:uLnTx/>
                <a:uFillTx/>
                <a:latin typeface="Arial"/>
                <a:ea typeface="+mn-ea"/>
                <a:cs typeface="+mn-cs"/>
              </a:endParaRPr>
            </a:p>
          </p:txBody>
        </p:sp>
        <p:sp>
          <p:nvSpPr>
            <p:cNvPr id="25" name="Rectangle 24">
              <a:extLst>
                <a:ext uri="{FF2B5EF4-FFF2-40B4-BE49-F238E27FC236}">
                  <a16:creationId xmlns:a16="http://schemas.microsoft.com/office/drawing/2014/main" id="{F52070E6-D0EA-4798-BE24-56D831EF1672}"/>
                </a:ext>
              </a:extLst>
            </p:cNvPr>
            <p:cNvSpPr/>
            <p:nvPr/>
          </p:nvSpPr>
          <p:spPr>
            <a:xfrm>
              <a:off x="5279138" y="2785725"/>
              <a:ext cx="1515662" cy="8283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232762"/>
                  </a:solidFill>
                  <a:effectLst/>
                  <a:uLnTx/>
                  <a:uFillTx/>
                  <a:latin typeface="Arial"/>
                  <a:ea typeface="+mn-ea"/>
                  <a:cs typeface="+mn-cs"/>
                </a:rPr>
                <a:t>SECONDARY ISSUES</a:t>
              </a:r>
              <a:endParaRPr kumimoji="0" lang="en-GB" sz="1600" b="1" i="0" u="none" strike="noStrike" kern="1200" cap="none" spc="0" normalizeH="0" baseline="0" noProof="0" dirty="0">
                <a:ln>
                  <a:noFill/>
                </a:ln>
                <a:solidFill>
                  <a:srgbClr val="232762"/>
                </a:solidFill>
                <a:effectLst/>
                <a:uLnTx/>
                <a:uFillTx/>
                <a:latin typeface="Arial"/>
                <a:ea typeface="+mn-ea"/>
                <a:cs typeface="+mn-cs"/>
              </a:endParaRPr>
            </a:p>
          </p:txBody>
        </p:sp>
      </p:grpSp>
      <p:pic>
        <p:nvPicPr>
          <p:cNvPr id="19" name="Picture Placeholder 18">
            <a:extLst>
              <a:ext uri="{FF2B5EF4-FFF2-40B4-BE49-F238E27FC236}">
                <a16:creationId xmlns:a16="http://schemas.microsoft.com/office/drawing/2014/main" id="{4994018F-73A1-D44F-9D0D-BE2C3702DA88}"/>
              </a:ext>
            </a:extLst>
          </p:cNvPr>
          <p:cNvPicPr>
            <a:picLocks noGrp="1" noChangeAspect="1"/>
          </p:cNvPicPr>
          <p:nvPr>
            <p:ph type="pic" sz="quarter" idx="16"/>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rcRect l="19456" r="19456"/>
          <a:stretch>
            <a:fillRect/>
          </a:stretch>
        </p:blipFill>
        <p:spPr>
          <a:xfrm>
            <a:off x="8845550" y="-60960"/>
            <a:ext cx="3359150" cy="6995795"/>
          </a:xfrm>
        </p:spPr>
      </p:pic>
      <p:sp>
        <p:nvSpPr>
          <p:cNvPr id="9" name="Title 8">
            <a:extLst>
              <a:ext uri="{FF2B5EF4-FFF2-40B4-BE49-F238E27FC236}">
                <a16:creationId xmlns:a16="http://schemas.microsoft.com/office/drawing/2014/main" id="{BEF73B84-66DD-B16F-FAA5-B41566E66424}"/>
              </a:ext>
            </a:extLst>
          </p:cNvPr>
          <p:cNvSpPr>
            <a:spLocks noGrp="1"/>
          </p:cNvSpPr>
          <p:nvPr>
            <p:ph type="title"/>
          </p:nvPr>
        </p:nvSpPr>
        <p:spPr>
          <a:xfrm flipH="1">
            <a:off x="486621" y="485775"/>
            <a:ext cx="8358564" cy="911225"/>
          </a:xfrm>
        </p:spPr>
        <p:txBody>
          <a:bodyPr>
            <a:noAutofit/>
          </a:bodyPr>
          <a:lstStyle/>
          <a:p>
            <a:r>
              <a:rPr lang="en-US" sz="3600" dirty="0"/>
              <a:t>LAYERS OF ISSUES FROM CLIMATE RELATED EVENTS</a:t>
            </a:r>
          </a:p>
        </p:txBody>
      </p:sp>
      <p:sp>
        <p:nvSpPr>
          <p:cNvPr id="14" name="Text Placeholder 13">
            <a:extLst>
              <a:ext uri="{FF2B5EF4-FFF2-40B4-BE49-F238E27FC236}">
                <a16:creationId xmlns:a16="http://schemas.microsoft.com/office/drawing/2014/main" id="{CBB430BF-45B8-A998-DD92-FBF1F4128519}"/>
              </a:ext>
            </a:extLst>
          </p:cNvPr>
          <p:cNvSpPr>
            <a:spLocks noGrp="1"/>
          </p:cNvSpPr>
          <p:nvPr>
            <p:ph type="body" sz="quarter" idx="11"/>
          </p:nvPr>
        </p:nvSpPr>
        <p:spPr>
          <a:xfrm flipH="1">
            <a:off x="488873" y="1490405"/>
            <a:ext cx="8358564" cy="346456"/>
          </a:xfrm>
        </p:spPr>
        <p:txBody>
          <a:bodyPr>
            <a:normAutofit fontScale="62500" lnSpcReduction="20000"/>
          </a:bodyPr>
          <a:lstStyle/>
          <a:p>
            <a:r>
              <a:rPr lang="en-US" dirty="0"/>
              <a:t>PRIMARY, SECONDARY AND TERTIARY HEALTH AND SECURITY IMPACT</a:t>
            </a:r>
          </a:p>
        </p:txBody>
      </p:sp>
      <p:sp>
        <p:nvSpPr>
          <p:cNvPr id="3" name="Slide Number Placeholder 1">
            <a:extLst>
              <a:ext uri="{FF2B5EF4-FFF2-40B4-BE49-F238E27FC236}">
                <a16:creationId xmlns:a16="http://schemas.microsoft.com/office/drawing/2014/main" id="{B9942020-83C2-A32B-F7C2-6CC051B3CAF1}"/>
              </a:ext>
            </a:extLst>
          </p:cNvPr>
          <p:cNvSpPr>
            <a:spLocks noGrp="1"/>
          </p:cNvSpPr>
          <p:nvPr>
            <p:ph type="sldNum" sz="quarter" idx="7"/>
          </p:nvPr>
        </p:nvSpPr>
        <p:spPr>
          <a:xfrm>
            <a:off x="11253325" y="6428113"/>
            <a:ext cx="279260" cy="146015"/>
          </a:xfr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17</a:t>
            </a:fld>
            <a:endParaRPr kumimoji="0" lang="en-NZ" sz="1067"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405708"/>
      </p:ext>
    </p:extLst>
  </p:cSld>
  <p:clrMapOvr>
    <a:masterClrMapping/>
  </p:clrMapOvr>
  <p:transition spd="slow">
    <p:wipe dir="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FC52A1-9FAF-16F1-5C57-D16250E194EA}"/>
              </a:ext>
            </a:extLst>
          </p:cNvPr>
          <p:cNvSpPr>
            <a:spLocks noGrp="1"/>
          </p:cNvSpPr>
          <p:nvPr>
            <p:ph type="title"/>
          </p:nvPr>
        </p:nvSpPr>
        <p:spPr/>
        <p:txBody>
          <a:bodyPr>
            <a:noAutofit/>
          </a:bodyPr>
          <a:lstStyle/>
          <a:p>
            <a:r>
              <a:rPr lang="en-US" dirty="0"/>
              <a:t>LAYERS OF ISSUES FROM CLIMATE RELATED CRISIS</a:t>
            </a:r>
            <a:endParaRPr lang="en-GB" dirty="0"/>
          </a:p>
        </p:txBody>
      </p:sp>
      <p:sp>
        <p:nvSpPr>
          <p:cNvPr id="5" name="Text Placeholder 4">
            <a:extLst>
              <a:ext uri="{FF2B5EF4-FFF2-40B4-BE49-F238E27FC236}">
                <a16:creationId xmlns:a16="http://schemas.microsoft.com/office/drawing/2014/main" id="{120879F6-8CC0-16B9-DB57-DF3628243163}"/>
              </a:ext>
            </a:extLst>
          </p:cNvPr>
          <p:cNvSpPr>
            <a:spLocks noGrp="1"/>
          </p:cNvSpPr>
          <p:nvPr>
            <p:ph type="body" sz="quarter" idx="11"/>
          </p:nvPr>
        </p:nvSpPr>
        <p:spPr>
          <a:xfrm>
            <a:off x="4599333" y="1477223"/>
            <a:ext cx="7154609" cy="346456"/>
          </a:xfrm>
        </p:spPr>
        <p:txBody>
          <a:bodyPr>
            <a:normAutofit fontScale="62500" lnSpcReduction="20000"/>
          </a:bodyPr>
          <a:lstStyle/>
          <a:p>
            <a:r>
              <a:rPr lang="en-US" dirty="0"/>
              <a:t>SECONDARY &amp; TERTIARY SECURITY IMPACT</a:t>
            </a:r>
            <a:endParaRPr lang="en-GB" dirty="0"/>
          </a:p>
        </p:txBody>
      </p:sp>
      <p:grpSp>
        <p:nvGrpSpPr>
          <p:cNvPr id="15" name="Group 14">
            <a:extLst>
              <a:ext uri="{FF2B5EF4-FFF2-40B4-BE49-F238E27FC236}">
                <a16:creationId xmlns:a16="http://schemas.microsoft.com/office/drawing/2014/main" id="{84986959-60B1-6844-FD65-85736334CA70}"/>
              </a:ext>
            </a:extLst>
          </p:cNvPr>
          <p:cNvGrpSpPr/>
          <p:nvPr/>
        </p:nvGrpSpPr>
        <p:grpSpPr>
          <a:xfrm>
            <a:off x="522956" y="2400740"/>
            <a:ext cx="3431134" cy="3629479"/>
            <a:chOff x="198908" y="1521134"/>
            <a:chExt cx="3758209" cy="3975458"/>
          </a:xfrm>
        </p:grpSpPr>
        <p:pic>
          <p:nvPicPr>
            <p:cNvPr id="6" name="Picture 5">
              <a:extLst>
                <a:ext uri="{FF2B5EF4-FFF2-40B4-BE49-F238E27FC236}">
                  <a16:creationId xmlns:a16="http://schemas.microsoft.com/office/drawing/2014/main" id="{BC76B7A5-D636-08F9-D6D1-799CC995529E}"/>
                </a:ext>
              </a:extLst>
            </p:cNvPr>
            <p:cNvPicPr>
              <a:picLocks/>
            </p:cNvPicPr>
            <p:nvPr/>
          </p:nvPicPr>
          <p:blipFill rotWithShape="1">
            <a:blip r:embed="rId2">
              <a:duotone>
                <a:prstClr val="black"/>
                <a:schemeClr val="tx2">
                  <a:tint val="45000"/>
                  <a:satMod val="400000"/>
                </a:schemeClr>
              </a:duotone>
            </a:blip>
            <a:srcRect l="10268" r="10268"/>
            <a:stretch/>
          </p:blipFill>
          <p:spPr>
            <a:xfrm>
              <a:off x="656265" y="2173108"/>
              <a:ext cx="2760221" cy="2656800"/>
            </a:xfrm>
            <a:prstGeom prst="ellipse">
              <a:avLst/>
            </a:prstGeom>
            <a:solidFill>
              <a:srgbClr val="FFFFFF">
                <a:shade val="85000"/>
              </a:srgbClr>
            </a:solidFill>
            <a:ln w="127000">
              <a:solidFill>
                <a:srgbClr val="6988C0"/>
              </a:solidFill>
            </a:ln>
            <a:effectLst>
              <a:reflection blurRad="12700" stA="38000" endPos="28000" dist="5000" dir="5400000" sy="-100000" algn="bl" rotWithShape="0"/>
            </a:effectLst>
          </p:spPr>
        </p:pic>
        <p:sp>
          <p:nvSpPr>
            <p:cNvPr id="8" name="TextBox 7">
              <a:extLst>
                <a:ext uri="{FF2B5EF4-FFF2-40B4-BE49-F238E27FC236}">
                  <a16:creationId xmlns:a16="http://schemas.microsoft.com/office/drawing/2014/main" id="{86309866-D3BE-2DBA-E605-2D09D8EB4C38}"/>
                </a:ext>
              </a:extLst>
            </p:cNvPr>
            <p:cNvSpPr txBox="1"/>
            <p:nvPr/>
          </p:nvSpPr>
          <p:spPr>
            <a:xfrm>
              <a:off x="368900" y="5058341"/>
              <a:ext cx="3300852" cy="438251"/>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Members of MINUSMA force are shown here in central Mali’s Dogon region.</a:t>
              </a: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C1D9AC55-2AA6-39E7-755B-D564DE442D90}"/>
                </a:ext>
              </a:extLst>
            </p:cNvPr>
            <p:cNvSpPr txBox="1"/>
            <p:nvPr/>
          </p:nvSpPr>
          <p:spPr>
            <a:xfrm>
              <a:off x="198908" y="1521134"/>
              <a:ext cx="3758209" cy="40453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Black"/>
                  <a:ea typeface="+mn-ea"/>
                  <a:cs typeface="Arial" panose="020B0604020202020204" pitchFamily="34" charset="0"/>
                </a:rPr>
                <a:t>DRIVER OF CONFLICT</a:t>
              </a:r>
            </a:p>
          </p:txBody>
        </p:sp>
      </p:grpSp>
      <p:grpSp>
        <p:nvGrpSpPr>
          <p:cNvPr id="16" name="Group 15">
            <a:extLst>
              <a:ext uri="{FF2B5EF4-FFF2-40B4-BE49-F238E27FC236}">
                <a16:creationId xmlns:a16="http://schemas.microsoft.com/office/drawing/2014/main" id="{09394666-BFF0-FAF3-1ACA-67F232754BFD}"/>
              </a:ext>
            </a:extLst>
          </p:cNvPr>
          <p:cNvGrpSpPr/>
          <p:nvPr/>
        </p:nvGrpSpPr>
        <p:grpSpPr>
          <a:xfrm>
            <a:off x="4378073" y="2400740"/>
            <a:ext cx="3543691" cy="3798906"/>
            <a:chOff x="4138238" y="1522907"/>
            <a:chExt cx="3881495" cy="4161035"/>
          </a:xfrm>
        </p:grpSpPr>
        <p:pic>
          <p:nvPicPr>
            <p:cNvPr id="7" name="Picture 2" descr="Migrants start their journey to the United States in San Salvador, El Salvador.">
              <a:extLst>
                <a:ext uri="{FF2B5EF4-FFF2-40B4-BE49-F238E27FC236}">
                  <a16:creationId xmlns:a16="http://schemas.microsoft.com/office/drawing/2014/main" id="{62E551E6-C0DA-1C5F-690C-11F529C08433}"/>
                </a:ext>
              </a:extLst>
            </p:cNvPr>
            <p:cNvPicPr>
              <a:picLocks noChangeArrowheads="1"/>
            </p:cNvPicPr>
            <p:nvPr/>
          </p:nvPicPr>
          <p:blipFill rotWithShape="1">
            <a:blip r:embed="rId3">
              <a:duotone>
                <a:prstClr val="black"/>
                <a:schemeClr val="tx2">
                  <a:tint val="45000"/>
                  <a:satMod val="400000"/>
                </a:schemeClr>
              </a:duotone>
              <a:extLst>
                <a:ext uri="{28A0092B-C50C-407E-A947-70E740481C1C}">
                  <a14:useLocalDpi xmlns:a14="http://schemas.microsoft.com/office/drawing/2010/main" val="0"/>
                </a:ext>
              </a:extLst>
            </a:blip>
            <a:srcRect l="20000" r="20000"/>
            <a:stretch/>
          </p:blipFill>
          <p:spPr bwMode="auto">
            <a:xfrm>
              <a:off x="4637232" y="2119498"/>
              <a:ext cx="2760220" cy="2760219"/>
            </a:xfrm>
            <a:prstGeom prst="ellipse">
              <a:avLst/>
            </a:prstGeom>
            <a:solidFill>
              <a:srgbClr val="FFFFFF">
                <a:shade val="85000"/>
              </a:srgbClr>
            </a:solidFill>
            <a:ln w="127000">
              <a:solidFill>
                <a:srgbClr val="6988C0"/>
              </a:solidFill>
            </a:ln>
            <a:effectLst>
              <a:reflection blurRad="12700" stA="38000" endPos="28000" dist="5000" dir="5400000" sy="-100000" algn="bl" rotWithShape="0"/>
            </a:effectLst>
          </p:spPr>
        </p:pic>
        <p:sp>
          <p:nvSpPr>
            <p:cNvPr id="9" name="TextBox 8">
              <a:extLst>
                <a:ext uri="{FF2B5EF4-FFF2-40B4-BE49-F238E27FC236}">
                  <a16:creationId xmlns:a16="http://schemas.microsoft.com/office/drawing/2014/main" id="{9543A3F0-F82C-19DF-67D5-689AFD250F9C}"/>
                </a:ext>
              </a:extLst>
            </p:cNvPr>
            <p:cNvSpPr txBox="1"/>
            <p:nvPr/>
          </p:nvSpPr>
          <p:spPr>
            <a:xfrm>
              <a:off x="4138238" y="5077134"/>
              <a:ext cx="3881495" cy="60680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Migrants start their journey to the United States in San Salvador, El Salvador.</a:t>
              </a:r>
              <a:b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Photograph: Rodrigo Sura/EPA</a:t>
              </a: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85706C0A-15D9-C22F-4637-6B4CA3F94B04}"/>
                </a:ext>
              </a:extLst>
            </p:cNvPr>
            <p:cNvSpPr txBox="1"/>
            <p:nvPr/>
          </p:nvSpPr>
          <p:spPr>
            <a:xfrm>
              <a:off x="4138238" y="1522907"/>
              <a:ext cx="3758210" cy="40453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Black"/>
                  <a:ea typeface="+mn-ea"/>
                  <a:cs typeface="Arial" panose="020B0604020202020204" pitchFamily="34" charset="0"/>
                </a:rPr>
                <a:t>MIGRATION</a:t>
              </a:r>
            </a:p>
          </p:txBody>
        </p:sp>
      </p:grpSp>
      <p:grpSp>
        <p:nvGrpSpPr>
          <p:cNvPr id="17" name="Group 16">
            <a:extLst>
              <a:ext uri="{FF2B5EF4-FFF2-40B4-BE49-F238E27FC236}">
                <a16:creationId xmlns:a16="http://schemas.microsoft.com/office/drawing/2014/main" id="{C210B2D4-5399-199A-F2B1-FCFDD41F187D}"/>
              </a:ext>
            </a:extLst>
          </p:cNvPr>
          <p:cNvGrpSpPr/>
          <p:nvPr/>
        </p:nvGrpSpPr>
        <p:grpSpPr>
          <a:xfrm>
            <a:off x="8271666" y="2368177"/>
            <a:ext cx="3543692" cy="3816230"/>
            <a:chOff x="8168377" y="1481514"/>
            <a:chExt cx="3881495" cy="4180010"/>
          </a:xfrm>
        </p:grpSpPr>
        <p:pic>
          <p:nvPicPr>
            <p:cNvPr id="10" name="Picture 9">
              <a:extLst>
                <a:ext uri="{FF2B5EF4-FFF2-40B4-BE49-F238E27FC236}">
                  <a16:creationId xmlns:a16="http://schemas.microsoft.com/office/drawing/2014/main" id="{CA9E06B4-243A-0FF3-B717-4A81AB437FB0}"/>
                </a:ext>
              </a:extLst>
            </p:cNvPr>
            <p:cNvPicPr>
              <a:picLocks/>
            </p:cNvPicPr>
            <p:nvPr/>
          </p:nvPicPr>
          <p:blipFill rotWithShape="1">
            <a:blip r:embed="rId4">
              <a:duotone>
                <a:prstClr val="black"/>
                <a:schemeClr val="tx2">
                  <a:tint val="45000"/>
                  <a:satMod val="400000"/>
                </a:schemeClr>
              </a:duotone>
            </a:blip>
            <a:srcRect l="20000" r="20000"/>
            <a:stretch/>
          </p:blipFill>
          <p:spPr>
            <a:xfrm>
              <a:off x="8667371" y="2084060"/>
              <a:ext cx="2760219" cy="2760219"/>
            </a:xfrm>
            <a:prstGeom prst="ellipse">
              <a:avLst/>
            </a:prstGeom>
            <a:solidFill>
              <a:srgbClr val="FFFFFF">
                <a:shade val="85000"/>
              </a:srgbClr>
            </a:solidFill>
            <a:ln w="127000">
              <a:solidFill>
                <a:srgbClr val="6988C0"/>
              </a:solidFill>
            </a:ln>
            <a:effectLst>
              <a:reflection blurRad="12700" stA="38000" endPos="28000" dist="5000" dir="5400000" sy="-100000" algn="bl" rotWithShape="0"/>
            </a:effectLst>
          </p:spPr>
        </p:pic>
        <p:sp>
          <p:nvSpPr>
            <p:cNvPr id="11" name="TextBox 10">
              <a:extLst>
                <a:ext uri="{FF2B5EF4-FFF2-40B4-BE49-F238E27FC236}">
                  <a16:creationId xmlns:a16="http://schemas.microsoft.com/office/drawing/2014/main" id="{AE873A8B-0B7C-7611-79A5-3C99B2BA63D4}"/>
                </a:ext>
              </a:extLst>
            </p:cNvPr>
            <p:cNvSpPr txBox="1"/>
            <p:nvPr/>
          </p:nvSpPr>
          <p:spPr>
            <a:xfrm>
              <a:off x="8168377" y="5054716"/>
              <a:ext cx="3881495" cy="60680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People run away during an anti-government protest </a:t>
              </a:r>
              <a:b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in Freetown, Sierra Leone, on 10 August. </a:t>
              </a:r>
              <a:b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10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Photograph: Reuters</a:t>
              </a:r>
              <a:endParaRPr kumimoji="0" lang="en-GB"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287AA731-F756-A51F-636A-AD8CD34EF601}"/>
                </a:ext>
              </a:extLst>
            </p:cNvPr>
            <p:cNvSpPr txBox="1"/>
            <p:nvPr/>
          </p:nvSpPr>
          <p:spPr>
            <a:xfrm>
              <a:off x="8168377" y="1481514"/>
              <a:ext cx="3758208" cy="404538"/>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Black"/>
                  <a:ea typeface="+mn-ea"/>
                  <a:cs typeface="Arial" panose="020B0604020202020204" pitchFamily="34" charset="0"/>
                </a:rPr>
                <a:t>FOOD PRICE VOLATILITY </a:t>
              </a:r>
            </a:p>
          </p:txBody>
        </p:sp>
      </p:grpSp>
      <p:sp>
        <p:nvSpPr>
          <p:cNvPr id="18" name="Slide Number Placeholder 1">
            <a:extLst>
              <a:ext uri="{FF2B5EF4-FFF2-40B4-BE49-F238E27FC236}">
                <a16:creationId xmlns:a16="http://schemas.microsoft.com/office/drawing/2014/main" id="{882D5A9C-579C-C4DD-BC1F-846A6D32F70E}"/>
              </a:ext>
            </a:extLst>
          </p:cNvPr>
          <p:cNvSpPr>
            <a:spLocks noGrp="1"/>
          </p:cNvSpPr>
          <p:nvPr>
            <p:ph type="sldNum" sz="quarter" idx="7"/>
          </p:nvPr>
        </p:nvSpPr>
        <p:spPr>
          <a:xfrm>
            <a:off x="11253325" y="6428113"/>
            <a:ext cx="279260" cy="146015"/>
          </a:xfr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18</a:t>
            </a:fld>
            <a:endParaRPr kumimoji="0" lang="en-NZ" sz="1067"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0152836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5C7927C7-4A9F-47B3-A2DB-FB250ABEE8DE}"/>
              </a:ext>
            </a:extLst>
          </p:cNvPr>
          <p:cNvPicPr>
            <a:picLocks noChangeAspect="1"/>
          </p:cNvPicPr>
          <p:nvPr/>
        </p:nvPicPr>
        <p:blipFill>
          <a:blip r:embed="rId3">
            <a:alphaModFix amt="35000"/>
            <a:extLst>
              <a:ext uri="{28A0092B-C50C-407E-A947-70E740481C1C}">
                <a14:useLocalDpi xmlns:a14="http://schemas.microsoft.com/office/drawing/2010/main" val="0"/>
              </a:ext>
            </a:extLst>
          </a:blip>
          <a:srcRect l="13076" r="13076"/>
          <a:stretch/>
        </p:blipFill>
        <p:spPr>
          <a:xfrm>
            <a:off x="20139" y="1"/>
            <a:ext cx="7603286" cy="6872052"/>
          </a:xfrm>
          <a:prstGeom prst="rect">
            <a:avLst/>
          </a:prstGeom>
        </p:spPr>
      </p:pic>
      <p:pic>
        <p:nvPicPr>
          <p:cNvPr id="54" name="Picture 53" descr="A picture containing knife&#10;&#10;Description automatically generated">
            <a:extLst>
              <a:ext uri="{FF2B5EF4-FFF2-40B4-BE49-F238E27FC236}">
                <a16:creationId xmlns:a16="http://schemas.microsoft.com/office/drawing/2014/main" id="{72BF21C6-3C09-5343-9A05-AB0770ABBA3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flipH="1">
            <a:off x="6352293" y="-6400"/>
            <a:ext cx="5839707" cy="6872051"/>
          </a:xfrm>
          <a:prstGeom prst="rect">
            <a:avLst/>
          </a:prstGeom>
        </p:spPr>
      </p:pic>
      <p:sp>
        <p:nvSpPr>
          <p:cNvPr id="20" name="TextBox 19">
            <a:extLst>
              <a:ext uri="{FF2B5EF4-FFF2-40B4-BE49-F238E27FC236}">
                <a16:creationId xmlns:a16="http://schemas.microsoft.com/office/drawing/2014/main" id="{B66607BE-4266-A342-997E-C4645A54146C}"/>
              </a:ext>
            </a:extLst>
          </p:cNvPr>
          <p:cNvSpPr txBox="1"/>
          <p:nvPr/>
        </p:nvSpPr>
        <p:spPr>
          <a:xfrm>
            <a:off x="251365" y="558626"/>
            <a:ext cx="6727885" cy="400108"/>
          </a:xfrm>
          <a:prstGeom prst="rect">
            <a:avLst/>
          </a:prstGeom>
          <a:noFill/>
        </p:spPr>
        <p:txBody>
          <a:bodyPr wrap="square" lIns="91438" tIns="45719" rIns="91438" bIns="45719" rtlCol="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32762"/>
                </a:solidFill>
                <a:effectLst/>
                <a:uLnTx/>
                <a:uFillTx/>
                <a:latin typeface="Arial Black" panose="020B0A04020102020204" pitchFamily="34" charset="0"/>
                <a:ea typeface="+mn-ea"/>
                <a:cs typeface="Arial" panose="020B0604020202020204" pitchFamily="34" charset="0"/>
              </a:rPr>
              <a:t>EVACUATION FROM HAWAII WILDFIRES</a:t>
            </a:r>
            <a:endParaRPr kumimoji="0" lang="en-GB" sz="1300" b="0" i="0" u="none" strike="noStrike" kern="1200" cap="none" spc="0" normalizeH="0" baseline="0" noProof="0" dirty="0">
              <a:ln>
                <a:noFill/>
              </a:ln>
              <a:solidFill>
                <a:srgbClr val="232762"/>
              </a:solidFill>
              <a:effectLst/>
              <a:uLnTx/>
              <a:uFillTx/>
              <a:latin typeface="Arial"/>
              <a:ea typeface="+mn-ea"/>
              <a:cs typeface="Arial" charset="0"/>
            </a:endParaRPr>
          </a:p>
        </p:txBody>
      </p:sp>
      <p:cxnSp>
        <p:nvCxnSpPr>
          <p:cNvPr id="40" name="Straight Connector 39">
            <a:extLst>
              <a:ext uri="{FF2B5EF4-FFF2-40B4-BE49-F238E27FC236}">
                <a16:creationId xmlns:a16="http://schemas.microsoft.com/office/drawing/2014/main" id="{68A67232-FBDC-48E4-BCA5-F575FE358385}"/>
              </a:ext>
            </a:extLst>
          </p:cNvPr>
          <p:cNvCxnSpPr>
            <a:cxnSpLocks/>
          </p:cNvCxnSpPr>
          <p:nvPr/>
        </p:nvCxnSpPr>
        <p:spPr>
          <a:xfrm>
            <a:off x="352829" y="398093"/>
            <a:ext cx="2672089" cy="0"/>
          </a:xfrm>
          <a:prstGeom prst="line">
            <a:avLst/>
          </a:prstGeom>
          <a:ln w="38100">
            <a:solidFill>
              <a:srgbClr val="232762"/>
            </a:solidFill>
          </a:ln>
        </p:spPr>
        <p:style>
          <a:lnRef idx="1">
            <a:schemeClr val="accent1"/>
          </a:lnRef>
          <a:fillRef idx="0">
            <a:schemeClr val="accent1"/>
          </a:fillRef>
          <a:effectRef idx="0">
            <a:schemeClr val="accent1"/>
          </a:effectRef>
          <a:fontRef idx="minor">
            <a:schemeClr val="tx1"/>
          </a:fontRef>
        </p:style>
      </p:cxnSp>
      <p:grpSp>
        <p:nvGrpSpPr>
          <p:cNvPr id="86" name="Group 85"/>
          <p:cNvGrpSpPr/>
          <p:nvPr/>
        </p:nvGrpSpPr>
        <p:grpSpPr>
          <a:xfrm>
            <a:off x="6252331" y="5041159"/>
            <a:ext cx="4822388" cy="460284"/>
            <a:chOff x="6826093" y="4970312"/>
            <a:chExt cx="4822388" cy="460284"/>
          </a:xfrm>
        </p:grpSpPr>
        <p:grpSp>
          <p:nvGrpSpPr>
            <p:cNvPr id="79" name="Group 78">
              <a:extLst>
                <a:ext uri="{FF2B5EF4-FFF2-40B4-BE49-F238E27FC236}">
                  <a16:creationId xmlns:a16="http://schemas.microsoft.com/office/drawing/2014/main" id="{99EF97EA-0E2D-47DB-89AF-64C1522C5D3F}"/>
                </a:ext>
              </a:extLst>
            </p:cNvPr>
            <p:cNvGrpSpPr/>
            <p:nvPr/>
          </p:nvGrpSpPr>
          <p:grpSpPr>
            <a:xfrm rot="10800000">
              <a:off x="6826093" y="4970312"/>
              <a:ext cx="869828" cy="460284"/>
              <a:chOff x="-52425" y="3185087"/>
              <a:chExt cx="869828" cy="460284"/>
            </a:xfrm>
          </p:grpSpPr>
          <p:cxnSp>
            <p:nvCxnSpPr>
              <p:cNvPr id="80" name="Straight Connector 79">
                <a:extLst>
                  <a:ext uri="{FF2B5EF4-FFF2-40B4-BE49-F238E27FC236}">
                    <a16:creationId xmlns:a16="http://schemas.microsoft.com/office/drawing/2014/main" id="{C270102D-6C96-B845-BFF8-0EB53C314461}"/>
                  </a:ext>
                </a:extLst>
              </p:cNvPr>
              <p:cNvCxnSpPr/>
              <p:nvPr/>
            </p:nvCxnSpPr>
            <p:spPr>
              <a:xfrm>
                <a:off x="-52425" y="3415229"/>
                <a:ext cx="54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1F435837-11C7-7F44-9298-FE104D1268F2}"/>
                  </a:ext>
                </a:extLst>
              </p:cNvPr>
              <p:cNvGrpSpPr/>
              <p:nvPr/>
            </p:nvGrpSpPr>
            <p:grpSpPr>
              <a:xfrm>
                <a:off x="357119" y="3185087"/>
                <a:ext cx="460284" cy="460284"/>
                <a:chOff x="6669517" y="342453"/>
                <a:chExt cx="679103" cy="679103"/>
              </a:xfrm>
            </p:grpSpPr>
            <p:sp>
              <p:nvSpPr>
                <p:cNvPr id="82" name="Oval 81">
                  <a:extLst>
                    <a:ext uri="{FF2B5EF4-FFF2-40B4-BE49-F238E27FC236}">
                      <a16:creationId xmlns:a16="http://schemas.microsoft.com/office/drawing/2014/main" id="{CD6CBD66-04BA-544B-84B5-99692A01B6A1}"/>
                    </a:ext>
                  </a:extLst>
                </p:cNvPr>
                <p:cNvSpPr/>
                <p:nvPr/>
              </p:nvSpPr>
              <p:spPr>
                <a:xfrm>
                  <a:off x="6669517" y="342453"/>
                  <a:ext cx="679103" cy="679103"/>
                </a:xfrm>
                <a:prstGeom prst="ellipse">
                  <a:avLst/>
                </a:prstGeom>
                <a:solidFill>
                  <a:schemeClr val="bg1">
                    <a:alpha val="7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83" name="Oval 82">
                  <a:extLst>
                    <a:ext uri="{FF2B5EF4-FFF2-40B4-BE49-F238E27FC236}">
                      <a16:creationId xmlns:a16="http://schemas.microsoft.com/office/drawing/2014/main" id="{2FA56794-12FC-A641-B3E2-0E22B672AA4C}"/>
                    </a:ext>
                  </a:extLst>
                </p:cNvPr>
                <p:cNvSpPr/>
                <p:nvPr/>
              </p:nvSpPr>
              <p:spPr>
                <a:xfrm>
                  <a:off x="6777370" y="443306"/>
                  <a:ext cx="463392" cy="463392"/>
                </a:xfrm>
                <a:prstGeom prst="ellipse">
                  <a:avLst/>
                </a:prstGeom>
                <a:solidFill>
                  <a:srgbClr val="141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62" name="Group 61"/>
            <p:cNvGrpSpPr/>
            <p:nvPr/>
          </p:nvGrpSpPr>
          <p:grpSpPr>
            <a:xfrm>
              <a:off x="7445195" y="5042464"/>
              <a:ext cx="4203286" cy="315980"/>
              <a:chOff x="7445195" y="464818"/>
              <a:chExt cx="4203286" cy="315980"/>
            </a:xfrm>
          </p:grpSpPr>
          <p:sp>
            <p:nvSpPr>
              <p:cNvPr id="65" name="Rectangle 64"/>
              <p:cNvSpPr/>
              <p:nvPr/>
            </p:nvSpPr>
            <p:spPr>
              <a:xfrm flipV="1">
                <a:off x="7445195" y="464818"/>
                <a:ext cx="4203286" cy="315980"/>
              </a:xfrm>
              <a:prstGeom prst="rect">
                <a:avLst/>
              </a:prstGeom>
              <a:gradFill flip="none" rotWithShape="1">
                <a:gsLst>
                  <a:gs pos="0">
                    <a:srgbClr val="CADF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64" name="Rectangle 63">
                <a:extLst>
                  <a:ext uri="{FF2B5EF4-FFF2-40B4-BE49-F238E27FC236}">
                    <a16:creationId xmlns:a16="http://schemas.microsoft.com/office/drawing/2014/main" id="{0774748D-4168-4139-ADFC-6C427D23D783}"/>
                  </a:ext>
                </a:extLst>
              </p:cNvPr>
              <p:cNvSpPr/>
              <p:nvPr/>
            </p:nvSpPr>
            <p:spPr>
              <a:xfrm>
                <a:off x="7672417" y="484488"/>
                <a:ext cx="888829" cy="292386"/>
              </a:xfrm>
              <a:prstGeom prst="rect">
                <a:avLst/>
              </a:prstGeom>
            </p:spPr>
            <p:txBody>
              <a:bodyPr wrap="none" lIns="91438" tIns="45719" rIns="91438" bIns="45719">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141B47"/>
                    </a:solidFill>
                    <a:effectLst/>
                    <a:uLnTx/>
                    <a:uFillTx/>
                    <a:latin typeface="Arial Black" panose="020B0A04020102020204" pitchFamily="34" charset="0"/>
                    <a:ea typeface="+mn-ea"/>
                    <a:cs typeface="Arial" charset="0"/>
                  </a:rPr>
                  <a:t>IMPACT</a:t>
                </a:r>
              </a:p>
            </p:txBody>
          </p:sp>
        </p:grpSp>
      </p:grpSp>
      <p:grpSp>
        <p:nvGrpSpPr>
          <p:cNvPr id="85" name="Group 84"/>
          <p:cNvGrpSpPr/>
          <p:nvPr/>
        </p:nvGrpSpPr>
        <p:grpSpPr>
          <a:xfrm>
            <a:off x="6096000" y="2812013"/>
            <a:ext cx="5617175" cy="460284"/>
            <a:chOff x="6719710" y="2210445"/>
            <a:chExt cx="4928771" cy="460284"/>
          </a:xfrm>
        </p:grpSpPr>
        <p:grpSp>
          <p:nvGrpSpPr>
            <p:cNvPr id="74" name="Group 73">
              <a:extLst>
                <a:ext uri="{FF2B5EF4-FFF2-40B4-BE49-F238E27FC236}">
                  <a16:creationId xmlns:a16="http://schemas.microsoft.com/office/drawing/2014/main" id="{99EF97EA-0E2D-47DB-89AF-64C1522C5D3F}"/>
                </a:ext>
              </a:extLst>
            </p:cNvPr>
            <p:cNvGrpSpPr/>
            <p:nvPr/>
          </p:nvGrpSpPr>
          <p:grpSpPr>
            <a:xfrm rot="10800000">
              <a:off x="6719710" y="2210445"/>
              <a:ext cx="869828" cy="460284"/>
              <a:chOff x="-52425" y="3185087"/>
              <a:chExt cx="869828" cy="460284"/>
            </a:xfrm>
          </p:grpSpPr>
          <p:cxnSp>
            <p:nvCxnSpPr>
              <p:cNvPr id="75" name="Straight Connector 74">
                <a:extLst>
                  <a:ext uri="{FF2B5EF4-FFF2-40B4-BE49-F238E27FC236}">
                    <a16:creationId xmlns:a16="http://schemas.microsoft.com/office/drawing/2014/main" id="{C270102D-6C96-B845-BFF8-0EB53C314461}"/>
                  </a:ext>
                </a:extLst>
              </p:cNvPr>
              <p:cNvCxnSpPr/>
              <p:nvPr/>
            </p:nvCxnSpPr>
            <p:spPr>
              <a:xfrm>
                <a:off x="-52425" y="3415229"/>
                <a:ext cx="54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6" name="Group 75">
                <a:extLst>
                  <a:ext uri="{FF2B5EF4-FFF2-40B4-BE49-F238E27FC236}">
                    <a16:creationId xmlns:a16="http://schemas.microsoft.com/office/drawing/2014/main" id="{1F435837-11C7-7F44-9298-FE104D1268F2}"/>
                  </a:ext>
                </a:extLst>
              </p:cNvPr>
              <p:cNvGrpSpPr/>
              <p:nvPr/>
            </p:nvGrpSpPr>
            <p:grpSpPr>
              <a:xfrm>
                <a:off x="357119" y="3185087"/>
                <a:ext cx="460284" cy="460284"/>
                <a:chOff x="6669517" y="342453"/>
                <a:chExt cx="679103" cy="679103"/>
              </a:xfrm>
            </p:grpSpPr>
            <p:sp>
              <p:nvSpPr>
                <p:cNvPr id="77" name="Oval 76">
                  <a:extLst>
                    <a:ext uri="{FF2B5EF4-FFF2-40B4-BE49-F238E27FC236}">
                      <a16:creationId xmlns:a16="http://schemas.microsoft.com/office/drawing/2014/main" id="{CD6CBD66-04BA-544B-84B5-99692A01B6A1}"/>
                    </a:ext>
                  </a:extLst>
                </p:cNvPr>
                <p:cNvSpPr/>
                <p:nvPr/>
              </p:nvSpPr>
              <p:spPr>
                <a:xfrm>
                  <a:off x="6669517" y="342453"/>
                  <a:ext cx="679103" cy="679103"/>
                </a:xfrm>
                <a:prstGeom prst="ellipse">
                  <a:avLst/>
                </a:prstGeom>
                <a:solidFill>
                  <a:schemeClr val="bg1">
                    <a:alpha val="7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78" name="Oval 77">
                  <a:extLst>
                    <a:ext uri="{FF2B5EF4-FFF2-40B4-BE49-F238E27FC236}">
                      <a16:creationId xmlns:a16="http://schemas.microsoft.com/office/drawing/2014/main" id="{2FA56794-12FC-A641-B3E2-0E22B672AA4C}"/>
                    </a:ext>
                  </a:extLst>
                </p:cNvPr>
                <p:cNvSpPr/>
                <p:nvPr/>
              </p:nvSpPr>
              <p:spPr>
                <a:xfrm>
                  <a:off x="6777370" y="443306"/>
                  <a:ext cx="463392" cy="463392"/>
                </a:xfrm>
                <a:prstGeom prst="ellipse">
                  <a:avLst/>
                </a:prstGeom>
                <a:solidFill>
                  <a:srgbClr val="141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7" name="Group 6"/>
            <p:cNvGrpSpPr/>
            <p:nvPr/>
          </p:nvGrpSpPr>
          <p:grpSpPr>
            <a:xfrm>
              <a:off x="7445195" y="2284739"/>
              <a:ext cx="4203286" cy="315980"/>
              <a:chOff x="7445195" y="2458907"/>
              <a:chExt cx="4203286" cy="315980"/>
            </a:xfrm>
          </p:grpSpPr>
          <p:sp>
            <p:nvSpPr>
              <p:cNvPr id="42" name="Rectangle 41"/>
              <p:cNvSpPr/>
              <p:nvPr/>
            </p:nvSpPr>
            <p:spPr>
              <a:xfrm flipV="1">
                <a:off x="7445195" y="2458907"/>
                <a:ext cx="4203286" cy="315980"/>
              </a:xfrm>
              <a:prstGeom prst="rect">
                <a:avLst/>
              </a:prstGeom>
              <a:gradFill flip="none" rotWithShape="1">
                <a:gsLst>
                  <a:gs pos="0">
                    <a:srgbClr val="CADF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0774748D-4168-4139-ADFC-6C427D23D783}"/>
                  </a:ext>
                </a:extLst>
              </p:cNvPr>
              <p:cNvSpPr/>
              <p:nvPr/>
            </p:nvSpPr>
            <p:spPr>
              <a:xfrm>
                <a:off x="7672417" y="2478577"/>
                <a:ext cx="1153389" cy="292386"/>
              </a:xfrm>
              <a:prstGeom prst="rect">
                <a:avLst/>
              </a:prstGeom>
            </p:spPr>
            <p:txBody>
              <a:bodyPr wrap="none" lIns="91438" tIns="45719" rIns="91438" bIns="45719">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141B47"/>
                    </a:solidFill>
                    <a:effectLst/>
                    <a:uLnTx/>
                    <a:uFillTx/>
                    <a:latin typeface="Arial Black" panose="020B0A04020102020204" pitchFamily="34" charset="0"/>
                    <a:ea typeface="+mn-ea"/>
                    <a:cs typeface="Arial" charset="0"/>
                  </a:rPr>
                  <a:t>SOLUTION</a:t>
                </a:r>
              </a:p>
            </p:txBody>
          </p:sp>
        </p:grpSp>
      </p:grpSp>
      <p:sp>
        <p:nvSpPr>
          <p:cNvPr id="66" name="Rectangle: Rounded Corners 65">
            <a:extLst>
              <a:ext uri="{FF2B5EF4-FFF2-40B4-BE49-F238E27FC236}">
                <a16:creationId xmlns:a16="http://schemas.microsoft.com/office/drawing/2014/main" id="{AFD0B95D-8552-4867-B155-7B63E435F906}"/>
              </a:ext>
            </a:extLst>
          </p:cNvPr>
          <p:cNvSpPr/>
          <p:nvPr/>
        </p:nvSpPr>
        <p:spPr>
          <a:xfrm>
            <a:off x="249148" y="1402743"/>
            <a:ext cx="5052157" cy="1254598"/>
          </a:xfrm>
          <a:prstGeom prst="roundRect">
            <a:avLst/>
          </a:prstGeom>
          <a:solidFill>
            <a:srgbClr val="6486C4">
              <a:alpha val="42000"/>
            </a:srgbClr>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In early August 2023, several wildfires – fueled by winds from a hurricane offshore – decimated parts of the Hawaiian island of Maui. Especially hard hit was Lahaina.</a:t>
            </a:r>
          </a:p>
        </p:txBody>
      </p:sp>
      <p:sp>
        <p:nvSpPr>
          <p:cNvPr id="87" name="Rectangle 86">
            <a:extLst>
              <a:ext uri="{FF2B5EF4-FFF2-40B4-BE49-F238E27FC236}">
                <a16:creationId xmlns:a16="http://schemas.microsoft.com/office/drawing/2014/main" id="{571D92E8-91FC-4C36-B125-B4F4AFBB639D}"/>
              </a:ext>
            </a:extLst>
          </p:cNvPr>
          <p:cNvSpPr/>
          <p:nvPr/>
        </p:nvSpPr>
        <p:spPr>
          <a:xfrm>
            <a:off x="6831775" y="3387368"/>
            <a:ext cx="4774577" cy="156966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International SOS experts determined that the best course of action was a maritime option. A tug boat was secured, and the six passengers were picked up on a beach in a safe area. Seven hours later, they arrived in Honolulu for a flight to the mainland US.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04D5A50C-C3D5-4859-977A-548225841B82}"/>
              </a:ext>
            </a:extLst>
          </p:cNvPr>
          <p:cNvSpPr/>
          <p:nvPr/>
        </p:nvSpPr>
        <p:spPr>
          <a:xfrm>
            <a:off x="6882321" y="5618842"/>
            <a:ext cx="4673487" cy="830997"/>
          </a:xfrm>
          <a:prstGeom prst="rect">
            <a:avLst/>
          </a:prstGeom>
          <a:effectLst>
            <a:outerShdw blurRad="50800" dist="50800" dir="5400000" algn="ctr" rotWithShape="0">
              <a:srgbClr val="000000">
                <a:alpha val="29000"/>
              </a:srgbClr>
            </a:outerShdw>
          </a:effectLst>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The family traveled home and did so without impacting the rescue and relief efforts that were ongoing on Maui. </a:t>
            </a:r>
            <a:endParaRPr kumimoji="0" lang="en-US" sz="14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867BC330-42D9-4D8E-B395-FA58DDD8B84E}"/>
              </a:ext>
            </a:extLst>
          </p:cNvPr>
          <p:cNvSpPr/>
          <p:nvPr/>
        </p:nvSpPr>
        <p:spPr>
          <a:xfrm>
            <a:off x="251366" y="986696"/>
            <a:ext cx="5623719" cy="276999"/>
          </a:xfrm>
          <a:prstGeom prst="rect">
            <a:avLst/>
          </a:prstGeom>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GB" sz="1200" b="0" i="0" u="none" strike="noStrike" kern="1200" cap="none" spc="0" normalizeH="0" baseline="0" noProof="0" dirty="0">
                <a:ln>
                  <a:noFill/>
                </a:ln>
                <a:solidFill>
                  <a:srgbClr val="2F4696"/>
                </a:solidFill>
                <a:effectLst/>
                <a:uLnTx/>
                <a:uFillTx/>
                <a:latin typeface="Arial"/>
                <a:ea typeface="+mn-ea"/>
                <a:cs typeface="Arial Black" panose="020B0604020202020204" pitchFamily="34" charset="0"/>
              </a:rPr>
              <a:t>MARITIME EVACUATION SUPPORTING DUTY OF CARE IN A TIME OF NEED</a:t>
            </a:r>
          </a:p>
        </p:txBody>
      </p:sp>
      <p:grpSp>
        <p:nvGrpSpPr>
          <p:cNvPr id="28" name="Group 27">
            <a:extLst>
              <a:ext uri="{FF2B5EF4-FFF2-40B4-BE49-F238E27FC236}">
                <a16:creationId xmlns:a16="http://schemas.microsoft.com/office/drawing/2014/main" id="{4C119F15-83CB-4489-9BB5-19196661DD6C}"/>
              </a:ext>
            </a:extLst>
          </p:cNvPr>
          <p:cNvGrpSpPr/>
          <p:nvPr/>
        </p:nvGrpSpPr>
        <p:grpSpPr>
          <a:xfrm>
            <a:off x="6176825" y="308074"/>
            <a:ext cx="5536350" cy="460284"/>
            <a:chOff x="6772081" y="379744"/>
            <a:chExt cx="4876400" cy="460284"/>
          </a:xfrm>
        </p:grpSpPr>
        <p:grpSp>
          <p:nvGrpSpPr>
            <p:cNvPr id="29" name="Group 28">
              <a:extLst>
                <a:ext uri="{FF2B5EF4-FFF2-40B4-BE49-F238E27FC236}">
                  <a16:creationId xmlns:a16="http://schemas.microsoft.com/office/drawing/2014/main" id="{9020EC1B-032B-4C00-8A05-7ACC3C4BDA88}"/>
                </a:ext>
              </a:extLst>
            </p:cNvPr>
            <p:cNvGrpSpPr/>
            <p:nvPr/>
          </p:nvGrpSpPr>
          <p:grpSpPr>
            <a:xfrm rot="10800000">
              <a:off x="6772081" y="379744"/>
              <a:ext cx="869828" cy="460284"/>
              <a:chOff x="-52425" y="3185087"/>
              <a:chExt cx="869828" cy="460284"/>
            </a:xfrm>
          </p:grpSpPr>
          <p:cxnSp>
            <p:nvCxnSpPr>
              <p:cNvPr id="33" name="Straight Connector 32">
                <a:extLst>
                  <a:ext uri="{FF2B5EF4-FFF2-40B4-BE49-F238E27FC236}">
                    <a16:creationId xmlns:a16="http://schemas.microsoft.com/office/drawing/2014/main" id="{B7680514-A51F-4E36-9569-12AD947DF1CB}"/>
                  </a:ext>
                </a:extLst>
              </p:cNvPr>
              <p:cNvCxnSpPr/>
              <p:nvPr/>
            </p:nvCxnSpPr>
            <p:spPr>
              <a:xfrm>
                <a:off x="-52425" y="3415229"/>
                <a:ext cx="54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EEF4A4DD-7D46-49F8-BC96-62BB5FEF7FBE}"/>
                  </a:ext>
                </a:extLst>
              </p:cNvPr>
              <p:cNvGrpSpPr/>
              <p:nvPr/>
            </p:nvGrpSpPr>
            <p:grpSpPr>
              <a:xfrm>
                <a:off x="357119" y="3185087"/>
                <a:ext cx="460284" cy="460284"/>
                <a:chOff x="6669517" y="342453"/>
                <a:chExt cx="679103" cy="679103"/>
              </a:xfrm>
            </p:grpSpPr>
            <p:sp>
              <p:nvSpPr>
                <p:cNvPr id="35" name="Oval 34">
                  <a:extLst>
                    <a:ext uri="{FF2B5EF4-FFF2-40B4-BE49-F238E27FC236}">
                      <a16:creationId xmlns:a16="http://schemas.microsoft.com/office/drawing/2014/main" id="{EE0FDD32-0BA4-4E58-A58B-BE01AF25FB65}"/>
                    </a:ext>
                  </a:extLst>
                </p:cNvPr>
                <p:cNvSpPr/>
                <p:nvPr/>
              </p:nvSpPr>
              <p:spPr>
                <a:xfrm>
                  <a:off x="6669517" y="342453"/>
                  <a:ext cx="679103" cy="679103"/>
                </a:xfrm>
                <a:prstGeom prst="ellipse">
                  <a:avLst/>
                </a:prstGeom>
                <a:solidFill>
                  <a:schemeClr val="bg1">
                    <a:alpha val="7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36" name="Oval 35">
                  <a:extLst>
                    <a:ext uri="{FF2B5EF4-FFF2-40B4-BE49-F238E27FC236}">
                      <a16:creationId xmlns:a16="http://schemas.microsoft.com/office/drawing/2014/main" id="{B0853D37-F420-433D-A885-11E0258C8361}"/>
                    </a:ext>
                  </a:extLst>
                </p:cNvPr>
                <p:cNvSpPr/>
                <p:nvPr/>
              </p:nvSpPr>
              <p:spPr>
                <a:xfrm>
                  <a:off x="6777370" y="443306"/>
                  <a:ext cx="463392" cy="463392"/>
                </a:xfrm>
                <a:prstGeom prst="ellipse">
                  <a:avLst/>
                </a:prstGeom>
                <a:solidFill>
                  <a:srgbClr val="141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30" name="Group 29">
              <a:extLst>
                <a:ext uri="{FF2B5EF4-FFF2-40B4-BE49-F238E27FC236}">
                  <a16:creationId xmlns:a16="http://schemas.microsoft.com/office/drawing/2014/main" id="{DC4A0811-3206-4C16-BF59-A3558B7F05C9}"/>
                </a:ext>
              </a:extLst>
            </p:cNvPr>
            <p:cNvGrpSpPr/>
            <p:nvPr/>
          </p:nvGrpSpPr>
          <p:grpSpPr>
            <a:xfrm>
              <a:off x="7445195" y="464818"/>
              <a:ext cx="4203286" cy="315980"/>
              <a:chOff x="7445195" y="464818"/>
              <a:chExt cx="4203286" cy="315980"/>
            </a:xfrm>
          </p:grpSpPr>
          <p:sp>
            <p:nvSpPr>
              <p:cNvPr id="31" name="Rectangle 30">
                <a:extLst>
                  <a:ext uri="{FF2B5EF4-FFF2-40B4-BE49-F238E27FC236}">
                    <a16:creationId xmlns:a16="http://schemas.microsoft.com/office/drawing/2014/main" id="{70E21144-ADEF-4E47-8FDA-7688B4D1C502}"/>
                  </a:ext>
                </a:extLst>
              </p:cNvPr>
              <p:cNvSpPr/>
              <p:nvPr/>
            </p:nvSpPr>
            <p:spPr>
              <a:xfrm flipV="1">
                <a:off x="7445195" y="464818"/>
                <a:ext cx="4203286" cy="315980"/>
              </a:xfrm>
              <a:prstGeom prst="rect">
                <a:avLst/>
              </a:prstGeom>
              <a:gradFill flip="none" rotWithShape="1">
                <a:gsLst>
                  <a:gs pos="0">
                    <a:srgbClr val="CADF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32" name="Rectangle 31">
                <a:extLst>
                  <a:ext uri="{FF2B5EF4-FFF2-40B4-BE49-F238E27FC236}">
                    <a16:creationId xmlns:a16="http://schemas.microsoft.com/office/drawing/2014/main" id="{7D90F75A-8DFC-42B6-AA15-5F6C28AA33B4}"/>
                  </a:ext>
                </a:extLst>
              </p:cNvPr>
              <p:cNvSpPr/>
              <p:nvPr/>
            </p:nvSpPr>
            <p:spPr>
              <a:xfrm>
                <a:off x="7672417" y="484488"/>
                <a:ext cx="1324397" cy="292386"/>
              </a:xfrm>
              <a:prstGeom prst="rect">
                <a:avLst/>
              </a:prstGeom>
            </p:spPr>
            <p:txBody>
              <a:bodyPr wrap="none" lIns="91438" tIns="45719" rIns="91438" bIns="45719">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141B47"/>
                    </a:solidFill>
                    <a:effectLst/>
                    <a:uLnTx/>
                    <a:uFillTx/>
                    <a:latin typeface="Arial Black" panose="020B0A04020102020204" pitchFamily="34" charset="0"/>
                    <a:ea typeface="+mn-ea"/>
                    <a:cs typeface="Arial" charset="0"/>
                  </a:rPr>
                  <a:t>CHALLENGE</a:t>
                </a:r>
              </a:p>
            </p:txBody>
          </p:sp>
        </p:grpSp>
      </p:grpSp>
      <p:sp>
        <p:nvSpPr>
          <p:cNvPr id="37" name="Rectangle 36">
            <a:extLst>
              <a:ext uri="{FF2B5EF4-FFF2-40B4-BE49-F238E27FC236}">
                <a16:creationId xmlns:a16="http://schemas.microsoft.com/office/drawing/2014/main" id="{2A9DCC5C-F1BF-4378-A42C-4D5FB1339DA3}"/>
              </a:ext>
            </a:extLst>
          </p:cNvPr>
          <p:cNvSpPr/>
          <p:nvPr/>
        </p:nvSpPr>
        <p:spPr>
          <a:xfrm>
            <a:off x="6895897" y="842250"/>
            <a:ext cx="4917238" cy="1815882"/>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SimSun" panose="02010600030101010101" pitchFamily="2" charset="-122"/>
                <a:cs typeface="Arial" panose="020B0604020202020204" pitchFamily="34" charset="0"/>
              </a:rPr>
              <a:t>A request for help came to the Philadelphia Assistance Center from a senior leader at a US organization who was traveling on Maui with his family. With hotels, roads and airports crowded and space needed for residents, he was seeking a way to leave the island while not hindering local rescue efforts.</a:t>
            </a:r>
            <a:endPar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657C3821-8416-CA52-F40F-2527F7B8DB3B}"/>
              </a:ext>
            </a:extLst>
          </p:cNvPr>
          <p:cNvGrpSpPr/>
          <p:nvPr/>
        </p:nvGrpSpPr>
        <p:grpSpPr>
          <a:xfrm>
            <a:off x="367014" y="3970517"/>
            <a:ext cx="4822388" cy="460284"/>
            <a:chOff x="6826093" y="4970312"/>
            <a:chExt cx="4822388" cy="460284"/>
          </a:xfrm>
        </p:grpSpPr>
        <p:grpSp>
          <p:nvGrpSpPr>
            <p:cNvPr id="3" name="Group 2">
              <a:extLst>
                <a:ext uri="{FF2B5EF4-FFF2-40B4-BE49-F238E27FC236}">
                  <a16:creationId xmlns:a16="http://schemas.microsoft.com/office/drawing/2014/main" id="{07490D8C-1497-06FD-6CA3-B74FDC5A826B}"/>
                </a:ext>
              </a:extLst>
            </p:cNvPr>
            <p:cNvGrpSpPr/>
            <p:nvPr/>
          </p:nvGrpSpPr>
          <p:grpSpPr>
            <a:xfrm rot="10800000">
              <a:off x="6826093" y="4970312"/>
              <a:ext cx="869828" cy="460284"/>
              <a:chOff x="-52425" y="3185087"/>
              <a:chExt cx="869828" cy="460284"/>
            </a:xfrm>
          </p:grpSpPr>
          <p:cxnSp>
            <p:nvCxnSpPr>
              <p:cNvPr id="8" name="Straight Connector 7">
                <a:extLst>
                  <a:ext uri="{FF2B5EF4-FFF2-40B4-BE49-F238E27FC236}">
                    <a16:creationId xmlns:a16="http://schemas.microsoft.com/office/drawing/2014/main" id="{6D5161F1-82E5-3BD4-DE39-E2AC29E7BEF0}"/>
                  </a:ext>
                </a:extLst>
              </p:cNvPr>
              <p:cNvCxnSpPr/>
              <p:nvPr/>
            </p:nvCxnSpPr>
            <p:spPr>
              <a:xfrm>
                <a:off x="-52425" y="3415229"/>
                <a:ext cx="5400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8165D7F4-75C2-CD66-8DFD-D9F699A42B08}"/>
                  </a:ext>
                </a:extLst>
              </p:cNvPr>
              <p:cNvGrpSpPr/>
              <p:nvPr/>
            </p:nvGrpSpPr>
            <p:grpSpPr>
              <a:xfrm>
                <a:off x="357119" y="3185087"/>
                <a:ext cx="460284" cy="460284"/>
                <a:chOff x="6669517" y="342453"/>
                <a:chExt cx="679103" cy="679103"/>
              </a:xfrm>
            </p:grpSpPr>
            <p:sp>
              <p:nvSpPr>
                <p:cNvPr id="10" name="Oval 9">
                  <a:extLst>
                    <a:ext uri="{FF2B5EF4-FFF2-40B4-BE49-F238E27FC236}">
                      <a16:creationId xmlns:a16="http://schemas.microsoft.com/office/drawing/2014/main" id="{0AF1E4C6-8130-9FCD-5CEB-30394324BA82}"/>
                    </a:ext>
                  </a:extLst>
                </p:cNvPr>
                <p:cNvSpPr/>
                <p:nvPr/>
              </p:nvSpPr>
              <p:spPr>
                <a:xfrm>
                  <a:off x="6669517" y="342453"/>
                  <a:ext cx="679103" cy="679103"/>
                </a:xfrm>
                <a:prstGeom prst="ellipse">
                  <a:avLst/>
                </a:prstGeom>
                <a:solidFill>
                  <a:schemeClr val="bg1">
                    <a:alpha val="7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11" name="Oval 10">
                  <a:extLst>
                    <a:ext uri="{FF2B5EF4-FFF2-40B4-BE49-F238E27FC236}">
                      <a16:creationId xmlns:a16="http://schemas.microsoft.com/office/drawing/2014/main" id="{BA45E83B-1D38-C49D-BA92-1C850DB48220}"/>
                    </a:ext>
                  </a:extLst>
                </p:cNvPr>
                <p:cNvSpPr/>
                <p:nvPr/>
              </p:nvSpPr>
              <p:spPr>
                <a:xfrm>
                  <a:off x="6777370" y="443306"/>
                  <a:ext cx="463392" cy="463392"/>
                </a:xfrm>
                <a:prstGeom prst="ellipse">
                  <a:avLst/>
                </a:prstGeom>
                <a:solidFill>
                  <a:srgbClr val="141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4" name="Group 3">
              <a:extLst>
                <a:ext uri="{FF2B5EF4-FFF2-40B4-BE49-F238E27FC236}">
                  <a16:creationId xmlns:a16="http://schemas.microsoft.com/office/drawing/2014/main" id="{84665F26-B366-CE28-B49E-E155BE121150}"/>
                </a:ext>
              </a:extLst>
            </p:cNvPr>
            <p:cNvGrpSpPr/>
            <p:nvPr/>
          </p:nvGrpSpPr>
          <p:grpSpPr>
            <a:xfrm>
              <a:off x="7445195" y="5042464"/>
              <a:ext cx="4203286" cy="315980"/>
              <a:chOff x="7445195" y="464818"/>
              <a:chExt cx="4203286" cy="315980"/>
            </a:xfrm>
          </p:grpSpPr>
          <p:sp>
            <p:nvSpPr>
              <p:cNvPr id="5" name="Rectangle 4">
                <a:extLst>
                  <a:ext uri="{FF2B5EF4-FFF2-40B4-BE49-F238E27FC236}">
                    <a16:creationId xmlns:a16="http://schemas.microsoft.com/office/drawing/2014/main" id="{2BB4AEC6-5200-752D-C1F1-806D01FD7C37}"/>
                  </a:ext>
                </a:extLst>
              </p:cNvPr>
              <p:cNvSpPr/>
              <p:nvPr/>
            </p:nvSpPr>
            <p:spPr>
              <a:xfrm flipV="1">
                <a:off x="7445195" y="464818"/>
                <a:ext cx="4203286" cy="315980"/>
              </a:xfrm>
              <a:prstGeom prst="rect">
                <a:avLst/>
              </a:prstGeom>
              <a:gradFill flip="none" rotWithShape="1">
                <a:gsLst>
                  <a:gs pos="0">
                    <a:srgbClr val="CADFF2"/>
                  </a:gs>
                  <a:gs pos="50000">
                    <a:schemeClr val="bg1">
                      <a:lumMod val="85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6" name="Rectangle 5">
                <a:extLst>
                  <a:ext uri="{FF2B5EF4-FFF2-40B4-BE49-F238E27FC236}">
                    <a16:creationId xmlns:a16="http://schemas.microsoft.com/office/drawing/2014/main" id="{841CD2F8-B0D2-B9CC-7A04-28BCBE598217}"/>
                  </a:ext>
                </a:extLst>
              </p:cNvPr>
              <p:cNvSpPr/>
              <p:nvPr/>
            </p:nvSpPr>
            <p:spPr>
              <a:xfrm>
                <a:off x="7672417" y="484488"/>
                <a:ext cx="2361989" cy="292386"/>
              </a:xfrm>
              <a:prstGeom prst="rect">
                <a:avLst/>
              </a:prstGeom>
            </p:spPr>
            <p:txBody>
              <a:bodyPr wrap="none" lIns="91438" tIns="45719" rIns="91438" bIns="45719">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dirty="0">
                    <a:ln>
                      <a:noFill/>
                    </a:ln>
                    <a:solidFill>
                      <a:srgbClr val="141B47"/>
                    </a:solidFill>
                    <a:effectLst/>
                    <a:uLnTx/>
                    <a:uFillTx/>
                    <a:latin typeface="Arial Black" panose="020B0A04020102020204" pitchFamily="34" charset="0"/>
                    <a:ea typeface="+mn-ea"/>
                    <a:cs typeface="Arial" charset="0"/>
                  </a:rPr>
                  <a:t>KEY DIFFERENTIATORS</a:t>
                </a:r>
              </a:p>
            </p:txBody>
          </p:sp>
        </p:grpSp>
      </p:grpSp>
      <p:sp>
        <p:nvSpPr>
          <p:cNvPr id="12" name="Rectangle: Rounded Corners 11">
            <a:extLst>
              <a:ext uri="{FF2B5EF4-FFF2-40B4-BE49-F238E27FC236}">
                <a16:creationId xmlns:a16="http://schemas.microsoft.com/office/drawing/2014/main" id="{3E6EF62F-5843-3632-B053-FFBE8EE037CD}"/>
              </a:ext>
            </a:extLst>
          </p:cNvPr>
          <p:cNvSpPr/>
          <p:nvPr/>
        </p:nvSpPr>
        <p:spPr>
          <a:xfrm>
            <a:off x="249147" y="4629878"/>
            <a:ext cx="5052157" cy="1830023"/>
          </a:xfrm>
          <a:prstGeom prst="roundRect">
            <a:avLst/>
          </a:prstGeom>
          <a:solidFill>
            <a:srgbClr val="6486C4">
              <a:alpha val="42000"/>
            </a:srgbClr>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Arial" panose="020B0604020202020204" pitchFamily="34" charset="0"/>
                <a:ea typeface="SimSun" panose="02010600030101010101" pitchFamily="2" charset="-122"/>
                <a:cs typeface="Arial" panose="020B0604020202020204" pitchFamily="34" charset="0"/>
              </a:rPr>
              <a:t>International SOS has the right contacts at the right time to successfully conduct complex missions and evacuations. For this case, relationships with the maritime provider were forged half a world away during evacuations in Africa earlier in 2023. It’s local knowledge and committed partners that make the difference.</a:t>
            </a:r>
          </a:p>
        </p:txBody>
      </p:sp>
    </p:spTree>
    <p:extLst>
      <p:ext uri="{BB962C8B-B14F-4D97-AF65-F5344CB8AC3E}">
        <p14:creationId xmlns:p14="http://schemas.microsoft.com/office/powerpoint/2010/main" val="33899663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5BF753-26D4-3FC3-60B8-5D6732D35E30}"/>
              </a:ext>
            </a:extLst>
          </p:cNvPr>
          <p:cNvSpPr>
            <a:spLocks noGrp="1"/>
          </p:cNvSpPr>
          <p:nvPr>
            <p:ph type="body" sz="quarter" idx="12"/>
          </p:nvPr>
        </p:nvSpPr>
        <p:spPr/>
        <p:txBody>
          <a:bodyPr/>
          <a:lstStyle/>
          <a:p>
            <a:r>
              <a:rPr lang="en-US" dirty="0"/>
              <a:t>RUNNING ON EMPTY: </a:t>
            </a:r>
            <a:br>
              <a:rPr lang="en-US" dirty="0"/>
            </a:br>
            <a:r>
              <a:rPr lang="en-US" dirty="0"/>
              <a:t>THE PERMACRISIS TAKES ITS TOLL</a:t>
            </a:r>
          </a:p>
        </p:txBody>
      </p:sp>
    </p:spTree>
    <p:extLst>
      <p:ext uri="{BB962C8B-B14F-4D97-AF65-F5344CB8AC3E}">
        <p14:creationId xmlns:p14="http://schemas.microsoft.com/office/powerpoint/2010/main" val="3207885534"/>
      </p:ext>
    </p:extLst>
  </p:cSld>
  <p:clrMapOvr>
    <a:masterClrMapping/>
  </p:clrMapOvr>
  <p:transition spd="slow">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C2B8B8F-3492-99FD-D94E-95981D7D0D6C}"/>
              </a:ext>
            </a:extLst>
          </p:cNvPr>
          <p:cNvSpPr/>
          <p:nvPr/>
        </p:nvSpPr>
        <p:spPr>
          <a:xfrm>
            <a:off x="281354" y="2363373"/>
            <a:ext cx="11591778" cy="3887199"/>
          </a:xfrm>
          <a:prstGeom prst="rect">
            <a:avLst/>
          </a:prstGeom>
          <a:gradFill flip="none" rotWithShape="1">
            <a:gsLst>
              <a:gs pos="0">
                <a:schemeClr val="accent1">
                  <a:lumMod val="5000"/>
                  <a:lumOff val="95000"/>
                  <a:alpha val="0"/>
                </a:schemeClr>
              </a:gs>
              <a:gs pos="76000">
                <a:srgbClr val="6988C0">
                  <a:alpha val="17831"/>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4F9802A9-4CFE-8B65-265A-DE13799A434F}"/>
              </a:ext>
            </a:extLst>
          </p:cNvPr>
          <p:cNvSpPr>
            <a:spLocks noGrp="1"/>
          </p:cNvSpPr>
          <p:nvPr>
            <p:ph type="sldNum" sz="quarter" idx="7"/>
          </p:nvPr>
        </p:nvSpPr>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srgbClr val="232762"/>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21</a:t>
            </a:fld>
            <a:endParaRPr kumimoji="0" lang="en-NZ" sz="1067" b="1" i="0" u="none" strike="noStrike" kern="0" cap="none" spc="0" normalizeH="0" baseline="0" noProof="0" dirty="0">
              <a:ln>
                <a:noFill/>
              </a:ln>
              <a:solidFill>
                <a:srgbClr val="232762"/>
              </a:solidFill>
              <a:effectLst/>
              <a:uLnTx/>
              <a:uFillTx/>
              <a:latin typeface="Arial" panose="020B0604020202020204" pitchFamily="34" charset="0"/>
              <a:cs typeface="Arial" panose="020B0604020202020204" pitchFamily="34" charset="0"/>
            </a:endParaRPr>
          </a:p>
        </p:txBody>
      </p:sp>
      <p:sp>
        <p:nvSpPr>
          <p:cNvPr id="4" name="Title 3">
            <a:extLst>
              <a:ext uri="{FF2B5EF4-FFF2-40B4-BE49-F238E27FC236}">
                <a16:creationId xmlns:a16="http://schemas.microsoft.com/office/drawing/2014/main" id="{C2C28AA6-46C0-6FB2-4F80-B84A91325D0A}"/>
              </a:ext>
            </a:extLst>
          </p:cNvPr>
          <p:cNvSpPr>
            <a:spLocks noGrp="1"/>
          </p:cNvSpPr>
          <p:nvPr>
            <p:ph type="title"/>
          </p:nvPr>
        </p:nvSpPr>
        <p:spPr>
          <a:xfrm flipH="1">
            <a:off x="486618" y="485775"/>
            <a:ext cx="8147715" cy="1127963"/>
          </a:xfrm>
        </p:spPr>
        <p:txBody>
          <a:bodyPr>
            <a:noAutofit/>
          </a:bodyPr>
          <a:lstStyle/>
          <a:p>
            <a:r>
              <a:rPr lang="en-US" dirty="0"/>
              <a:t>PERCIEVED MENTAL HEALTH RISK OVER TIME</a:t>
            </a:r>
          </a:p>
        </p:txBody>
      </p:sp>
      <p:sp>
        <p:nvSpPr>
          <p:cNvPr id="7" name="Text Placeholder 2">
            <a:extLst>
              <a:ext uri="{FF2B5EF4-FFF2-40B4-BE49-F238E27FC236}">
                <a16:creationId xmlns:a16="http://schemas.microsoft.com/office/drawing/2014/main" id="{C3609A21-572F-4FB1-7424-73897793D9D0}"/>
              </a:ext>
            </a:extLst>
          </p:cNvPr>
          <p:cNvSpPr txBox="1">
            <a:spLocks/>
          </p:cNvSpPr>
          <p:nvPr/>
        </p:nvSpPr>
        <p:spPr>
          <a:xfrm>
            <a:off x="449999" y="1571561"/>
            <a:ext cx="11277973" cy="276999"/>
          </a:xfrm>
          <a:prstGeom prst="rect">
            <a:avLst/>
          </a:prstGeom>
        </p:spPr>
        <p:txBody>
          <a:bodyPr/>
          <a:lstStyle>
            <a:lvl1pPr marL="0">
              <a:defRPr sz="1333" b="0" i="0">
                <a:latin typeface="Arial" panose="020B0604020202020204" pitchFamily="34" charset="0"/>
                <a:ea typeface="+mn-ea"/>
                <a:cs typeface="Arial" panose="020B0604020202020204" pitchFamily="34" charset="0"/>
              </a:defRPr>
            </a:lvl1pPr>
            <a:lvl2pPr marL="608853">
              <a:defRPr sz="1333">
                <a:latin typeface="+mn-lt"/>
                <a:ea typeface="+mn-ea"/>
                <a:cs typeface="+mn-cs"/>
              </a:defRPr>
            </a:lvl2pPr>
            <a:lvl3pPr marL="1217707">
              <a:defRPr sz="1333">
                <a:latin typeface="+mn-lt"/>
                <a:ea typeface="+mn-ea"/>
                <a:cs typeface="+mn-cs"/>
              </a:defRPr>
            </a:lvl3pPr>
            <a:lvl4pPr marL="1826560">
              <a:defRPr sz="1333">
                <a:latin typeface="+mn-lt"/>
                <a:ea typeface="+mn-ea"/>
                <a:cs typeface="+mn-cs"/>
              </a:defRPr>
            </a:lvl4pPr>
            <a:lvl5pPr marL="2435412">
              <a:defRPr sz="1333">
                <a:latin typeface="+mn-lt"/>
                <a:ea typeface="+mn-ea"/>
                <a:cs typeface="+mn-cs"/>
              </a:defRPr>
            </a:lvl5pPr>
            <a:lvl6pPr marL="3044267">
              <a:defRPr>
                <a:latin typeface="+mn-lt"/>
                <a:ea typeface="+mn-ea"/>
                <a:cs typeface="+mn-cs"/>
              </a:defRPr>
            </a:lvl6pPr>
            <a:lvl7pPr marL="3653119">
              <a:defRPr>
                <a:latin typeface="+mn-lt"/>
                <a:ea typeface="+mn-ea"/>
                <a:cs typeface="+mn-cs"/>
              </a:defRPr>
            </a:lvl7pPr>
            <a:lvl8pPr marL="4261973">
              <a:defRPr>
                <a:latin typeface="+mn-lt"/>
                <a:ea typeface="+mn-ea"/>
                <a:cs typeface="+mn-cs"/>
              </a:defRPr>
            </a:lvl8pPr>
            <a:lvl9pPr marL="4870826">
              <a:defRPr>
                <a:latin typeface="+mn-lt"/>
                <a:ea typeface="+mn-ea"/>
                <a:cs typeface="+mn-cs"/>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2D4696"/>
                </a:solidFill>
                <a:effectLst/>
                <a:uLnTx/>
                <a:uFillTx/>
                <a:latin typeface="Arial" panose="020B0604020202020204" pitchFamily="34" charset="0"/>
                <a:ea typeface="Calibri" panose="020F0502020204030204" pitchFamily="34" charset="0"/>
                <a:cs typeface="Arial" panose="020B0604020202020204" pitchFamily="34" charset="0"/>
              </a:rPr>
              <a:t>As questions have changed over time, these results are illustrative  </a:t>
            </a:r>
          </a:p>
        </p:txBody>
      </p:sp>
      <p:graphicFrame>
        <p:nvGraphicFramePr>
          <p:cNvPr id="8" name="Chart 7">
            <a:extLst>
              <a:ext uri="{FF2B5EF4-FFF2-40B4-BE49-F238E27FC236}">
                <a16:creationId xmlns:a16="http://schemas.microsoft.com/office/drawing/2014/main" id="{4C8E0CC4-86A4-FC4B-97F4-310764A2623C}"/>
              </a:ext>
            </a:extLst>
          </p:cNvPr>
          <p:cNvGraphicFramePr/>
          <p:nvPr/>
        </p:nvGraphicFramePr>
        <p:xfrm>
          <a:off x="494970" y="2073970"/>
          <a:ext cx="11277975" cy="219098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12">
            <a:extLst>
              <a:ext uri="{FF2B5EF4-FFF2-40B4-BE49-F238E27FC236}">
                <a16:creationId xmlns:a16="http://schemas.microsoft.com/office/drawing/2014/main" id="{F1FDF28F-B5F5-B37C-CC7C-2A0A00F6EF4E}"/>
              </a:ext>
            </a:extLst>
          </p:cNvPr>
          <p:cNvGraphicFramePr>
            <a:graphicFrameLocks noGrp="1"/>
          </p:cNvGraphicFramePr>
          <p:nvPr/>
        </p:nvGraphicFramePr>
        <p:xfrm>
          <a:off x="420019" y="4337560"/>
          <a:ext cx="11277976" cy="1808083"/>
        </p:xfrm>
        <a:graphic>
          <a:graphicData uri="http://schemas.openxmlformats.org/drawingml/2006/table">
            <a:tbl>
              <a:tblPr firstRow="1" bandRow="1">
                <a:tableStyleId>{5C22544A-7EE6-4342-B048-85BDC9FD1C3A}</a:tableStyleId>
              </a:tblPr>
              <a:tblGrid>
                <a:gridCol w="700250">
                  <a:extLst>
                    <a:ext uri="{9D8B030D-6E8A-4147-A177-3AD203B41FA5}">
                      <a16:colId xmlns:a16="http://schemas.microsoft.com/office/drawing/2014/main" val="2493637012"/>
                    </a:ext>
                  </a:extLst>
                </a:gridCol>
                <a:gridCol w="2241086">
                  <a:extLst>
                    <a:ext uri="{9D8B030D-6E8A-4147-A177-3AD203B41FA5}">
                      <a16:colId xmlns:a16="http://schemas.microsoft.com/office/drawing/2014/main" val="2436073719"/>
                    </a:ext>
                  </a:extLst>
                </a:gridCol>
                <a:gridCol w="2084160">
                  <a:extLst>
                    <a:ext uri="{9D8B030D-6E8A-4147-A177-3AD203B41FA5}">
                      <a16:colId xmlns:a16="http://schemas.microsoft.com/office/drawing/2014/main" val="1702917827"/>
                    </a:ext>
                  </a:extLst>
                </a:gridCol>
                <a:gridCol w="2084160">
                  <a:extLst>
                    <a:ext uri="{9D8B030D-6E8A-4147-A177-3AD203B41FA5}">
                      <a16:colId xmlns:a16="http://schemas.microsoft.com/office/drawing/2014/main" val="3832658919"/>
                    </a:ext>
                  </a:extLst>
                </a:gridCol>
                <a:gridCol w="2084160">
                  <a:extLst>
                    <a:ext uri="{9D8B030D-6E8A-4147-A177-3AD203B41FA5}">
                      <a16:colId xmlns:a16="http://schemas.microsoft.com/office/drawing/2014/main" val="4097463446"/>
                    </a:ext>
                  </a:extLst>
                </a:gridCol>
                <a:gridCol w="2084160">
                  <a:extLst>
                    <a:ext uri="{9D8B030D-6E8A-4147-A177-3AD203B41FA5}">
                      <a16:colId xmlns:a16="http://schemas.microsoft.com/office/drawing/2014/main" val="3591624385"/>
                    </a:ext>
                  </a:extLst>
                </a:gridCol>
              </a:tblGrid>
              <a:tr h="321616">
                <a:tc>
                  <a:txBody>
                    <a:bodyPr/>
                    <a:lstStyle/>
                    <a:p>
                      <a:pPr algn="ctr"/>
                      <a:r>
                        <a:rPr lang="en-GB" sz="900" b="1" i="0" dirty="0">
                          <a:solidFill>
                            <a:srgbClr val="232762"/>
                          </a:solidFill>
                          <a:latin typeface="Arial" panose="020B0604020202020204" pitchFamily="34" charset="0"/>
                          <a:ea typeface="Calibri" panose="020F0502020204030204" pitchFamily="34" charset="0"/>
                          <a:cs typeface="Arial" panose="020B0604020202020204" pitchFamily="34" charset="0"/>
                        </a:rPr>
                        <a:t>Year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900" b="1" i="0" dirty="0">
                          <a:solidFill>
                            <a:srgbClr val="232762"/>
                          </a:solidFill>
                          <a:latin typeface="Arial" panose="020B0604020202020204" pitchFamily="34" charset="0"/>
                          <a:ea typeface="Calibri" panose="020F0502020204030204" pitchFamily="34" charset="0"/>
                          <a:cs typeface="Arial" panose="020B0604020202020204" pitchFamily="34" charset="0"/>
                        </a:rPr>
                        <a:t>2019</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900" b="1" i="0" dirty="0">
                          <a:solidFill>
                            <a:srgbClr val="232762"/>
                          </a:solidFill>
                          <a:latin typeface="Arial" panose="020B0604020202020204" pitchFamily="34" charset="0"/>
                          <a:ea typeface="Calibri" panose="020F0502020204030204" pitchFamily="34" charset="0"/>
                          <a:cs typeface="Arial" panose="020B0604020202020204" pitchFamily="34" charset="0"/>
                        </a:rPr>
                        <a:t>2020</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900" b="1" i="0" dirty="0">
                          <a:solidFill>
                            <a:srgbClr val="232762"/>
                          </a:solidFill>
                          <a:latin typeface="Arial" panose="020B0604020202020204" pitchFamily="34" charset="0"/>
                          <a:ea typeface="Calibri" panose="020F0502020204030204" pitchFamily="34" charset="0"/>
                          <a:cs typeface="Arial" panose="020B0604020202020204" pitchFamily="34" charset="0"/>
                        </a:rPr>
                        <a:t>2021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900" b="1" i="0" dirty="0">
                          <a:solidFill>
                            <a:srgbClr val="232762"/>
                          </a:solidFill>
                          <a:latin typeface="Arial" panose="020B0604020202020204" pitchFamily="34" charset="0"/>
                          <a:ea typeface="Calibri" panose="020F0502020204030204" pitchFamily="34" charset="0"/>
                          <a:cs typeface="Arial" panose="020B0604020202020204" pitchFamily="34" charset="0"/>
                        </a:rPr>
                        <a:t>2022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GB" sz="900" b="1" i="0" dirty="0">
                          <a:solidFill>
                            <a:srgbClr val="232762"/>
                          </a:solidFill>
                          <a:latin typeface="Arial" panose="020B0604020202020204" pitchFamily="34" charset="0"/>
                          <a:ea typeface="Calibri" panose="020F0502020204030204" pitchFamily="34" charset="0"/>
                          <a:cs typeface="Arial" panose="020B0604020202020204" pitchFamily="34" charset="0"/>
                        </a:rPr>
                        <a:t>2023</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65951918"/>
                  </a:ext>
                </a:extLst>
              </a:tr>
              <a:tr h="933031">
                <a:tc>
                  <a:txBody>
                    <a:bodyPr/>
                    <a:lstStyle/>
                    <a:p>
                      <a:pPr algn="ctr"/>
                      <a:r>
                        <a:rPr lang="en-GB" sz="900" b="1" i="0" dirty="0">
                          <a:solidFill>
                            <a:srgbClr val="232762"/>
                          </a:solidFill>
                          <a:latin typeface="Arial" panose="020B0604020202020204" pitchFamily="34" charset="0"/>
                          <a:ea typeface="Calibri" panose="020F0502020204030204" pitchFamily="34" charset="0"/>
                          <a:cs typeface="Arial" panose="020B0604020202020204" pitchFamily="34" charset="0"/>
                        </a:rPr>
                        <a:t>Question </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Which of the following, do you think are most likely to cause your </a:t>
                      </a:r>
                      <a:r>
                        <a:rPr lang="en-GB" sz="900" b="1" i="1" dirty="0">
                          <a:solidFill>
                            <a:srgbClr val="232762"/>
                          </a:solidFill>
                          <a:latin typeface="Arial" panose="020B0604020202020204" pitchFamily="34" charset="0"/>
                          <a:ea typeface="Calibri" panose="020F0502020204030204" pitchFamily="34" charset="0"/>
                          <a:cs typeface="Arial" panose="020B0604020202020204" pitchFamily="34" charset="0"/>
                        </a:rPr>
                        <a:t>organisation to modify the itineraries of your business travelers or assignees</a:t>
                      </a:r>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 in the next year?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Which of the following, do you think are most likely to cause a </a:t>
                      </a:r>
                      <a:r>
                        <a:rPr lang="en-GB" sz="900" b="1" i="1" dirty="0">
                          <a:solidFill>
                            <a:srgbClr val="232762"/>
                          </a:solidFill>
                          <a:latin typeface="Arial" panose="020B0604020202020204" pitchFamily="34" charset="0"/>
                          <a:ea typeface="Calibri" panose="020F0502020204030204" pitchFamily="34" charset="0"/>
                          <a:cs typeface="Arial" panose="020B0604020202020204" pitchFamily="34" charset="0"/>
                        </a:rPr>
                        <a:t>decrease in the productivity of your employees </a:t>
                      </a:r>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in the next year? </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Which of the following issues do you think are most likely to cause a </a:t>
                      </a:r>
                      <a:r>
                        <a:rPr lang="en-GB" sz="900" b="1" i="1" dirty="0">
                          <a:solidFill>
                            <a:srgbClr val="232762"/>
                          </a:solidFill>
                          <a:latin typeface="Arial" panose="020B0604020202020204" pitchFamily="34" charset="0"/>
                          <a:ea typeface="Calibri" panose="020F0502020204030204" pitchFamily="34" charset="0"/>
                          <a:cs typeface="Arial" panose="020B0604020202020204" pitchFamily="34" charset="0"/>
                        </a:rPr>
                        <a:t>decrease in the productivity of your employees </a:t>
                      </a:r>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in the next year?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Which, if any, of the following do you think are most likely to have a </a:t>
                      </a:r>
                      <a:r>
                        <a:rPr lang="en-GB" sz="900" b="1" i="1" dirty="0">
                          <a:solidFill>
                            <a:srgbClr val="232762"/>
                          </a:solidFill>
                          <a:latin typeface="Arial" panose="020B0604020202020204" pitchFamily="34" charset="0"/>
                          <a:ea typeface="Calibri" panose="020F0502020204030204" pitchFamily="34" charset="0"/>
                          <a:cs typeface="Arial" panose="020B0604020202020204" pitchFamily="34" charset="0"/>
                        </a:rPr>
                        <a:t>negative impact on the productivity of a significant number of your employees </a:t>
                      </a:r>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in the next 12 months?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l"/>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How likely do you think it is that the following wellness issues will have </a:t>
                      </a:r>
                      <a:r>
                        <a:rPr lang="en-GB" sz="900" b="1" i="1" dirty="0">
                          <a:solidFill>
                            <a:srgbClr val="232762"/>
                          </a:solidFill>
                          <a:latin typeface="Arial" panose="020B0604020202020204" pitchFamily="34" charset="0"/>
                          <a:ea typeface="Calibri" panose="020F0502020204030204" pitchFamily="34" charset="0"/>
                          <a:cs typeface="Arial" panose="020B0604020202020204" pitchFamily="34" charset="0"/>
                        </a:rPr>
                        <a:t>a significant impact on your business and/or your people </a:t>
                      </a:r>
                      <a:r>
                        <a:rPr lang="en-GB" sz="900" b="0" i="0" dirty="0">
                          <a:solidFill>
                            <a:srgbClr val="232762"/>
                          </a:solidFill>
                          <a:latin typeface="Arial" panose="020B0604020202020204" pitchFamily="34" charset="0"/>
                          <a:ea typeface="Calibri" panose="020F0502020204030204" pitchFamily="34" charset="0"/>
                          <a:cs typeface="Arial" panose="020B0604020202020204" pitchFamily="34" charset="0"/>
                        </a:rPr>
                        <a:t>in the next 12 months?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83133761"/>
                  </a:ext>
                </a:extLst>
              </a:tr>
              <a:tr h="209385">
                <a:tc>
                  <a:txBody>
                    <a:bodyPr/>
                    <a:lstStyle/>
                    <a:p>
                      <a:pPr algn="ctr" fontAlgn="b"/>
                      <a:r>
                        <a:rPr lang="en-GB" sz="900" b="1" i="0" u="none" strike="noStrike" dirty="0">
                          <a:solidFill>
                            <a:srgbClr val="232762"/>
                          </a:solidFill>
                          <a:effectLst/>
                          <a:latin typeface="Arial" panose="020B0604020202020204" pitchFamily="34" charset="0"/>
                          <a:ea typeface="Calibri" panose="020F0502020204030204" pitchFamily="34" charset="0"/>
                          <a:cs typeface="Arial" panose="020B0604020202020204" pitchFamily="34" charset="0"/>
                        </a:rPr>
                        <a:t>Base</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900" b="0" i="0" u="none" strike="noStrike" dirty="0">
                          <a:solidFill>
                            <a:srgbClr val="232762"/>
                          </a:solidFill>
                          <a:effectLst/>
                          <a:latin typeface="Arial" panose="020B0604020202020204" pitchFamily="34" charset="0"/>
                          <a:cs typeface="Arial" panose="020B0604020202020204" pitchFamily="34" charset="0"/>
                        </a:rPr>
                        <a:t>1346</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GB" sz="900" b="0" i="0" u="none" strike="noStrike" dirty="0">
                          <a:solidFill>
                            <a:srgbClr val="232762"/>
                          </a:solidFill>
                          <a:effectLst/>
                          <a:latin typeface="Arial" panose="020B0604020202020204" pitchFamily="34" charset="0"/>
                          <a:cs typeface="Arial" panose="020B0604020202020204" pitchFamily="34" charset="0"/>
                        </a:rPr>
                        <a:t>1425</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GB" sz="900" b="0" i="0" u="none" strike="noStrike" dirty="0">
                          <a:solidFill>
                            <a:srgbClr val="232762"/>
                          </a:solidFill>
                          <a:effectLst/>
                          <a:latin typeface="Arial" panose="020B0604020202020204" pitchFamily="34" charset="0"/>
                          <a:cs typeface="Arial" panose="020B0604020202020204" pitchFamily="34" charset="0"/>
                        </a:rPr>
                        <a:t>647</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GB" sz="900" b="0" i="0" u="none" strike="noStrike" dirty="0">
                          <a:solidFill>
                            <a:srgbClr val="232762"/>
                          </a:solidFill>
                          <a:effectLst/>
                          <a:latin typeface="Arial" panose="020B0604020202020204" pitchFamily="34" charset="0"/>
                          <a:cs typeface="Arial" panose="020B0604020202020204" pitchFamily="34" charset="0"/>
                        </a:rPr>
                        <a:t>768</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GB" sz="900" b="0" i="0" u="none" strike="noStrike" dirty="0">
                          <a:solidFill>
                            <a:srgbClr val="232762"/>
                          </a:solidFill>
                          <a:effectLst/>
                          <a:latin typeface="Arial" panose="020B0604020202020204" pitchFamily="34" charset="0"/>
                          <a:cs typeface="Arial" panose="020B0604020202020204" pitchFamily="34" charset="0"/>
                        </a:rPr>
                        <a:t>675</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20287037"/>
                  </a:ext>
                </a:extLst>
              </a:tr>
              <a:tr h="344051">
                <a:tc>
                  <a:txBody>
                    <a:bodyPr/>
                    <a:lstStyle/>
                    <a:p>
                      <a:pPr algn="ctr" fontAlgn="b"/>
                      <a:r>
                        <a:rPr lang="en-GB" sz="900" b="1" i="0" u="none" strike="noStrike" dirty="0">
                          <a:solidFill>
                            <a:srgbClr val="232762"/>
                          </a:solidFill>
                          <a:effectLst/>
                          <a:latin typeface="Arial" panose="020B0604020202020204" pitchFamily="34" charset="0"/>
                          <a:ea typeface="Calibri" panose="020F0502020204030204" pitchFamily="34" charset="0"/>
                          <a:cs typeface="Arial" panose="020B0604020202020204" pitchFamily="34" charset="0"/>
                        </a:rPr>
                        <a:t>Respondent Type </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GB" sz="900" b="0" i="0" u="none" strike="noStrike" dirty="0">
                          <a:solidFill>
                            <a:srgbClr val="232762"/>
                          </a:solidFill>
                          <a:effectLst/>
                          <a:latin typeface="Arial" panose="020B0604020202020204" pitchFamily="34" charset="0"/>
                          <a:cs typeface="Arial" panose="020B0604020202020204" pitchFamily="34" charset="0"/>
                        </a:rPr>
                        <a:t>All surveyed </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GB" sz="900" b="0" i="0" u="none" strike="noStrike" dirty="0">
                          <a:solidFill>
                            <a:srgbClr val="232762"/>
                          </a:solidFill>
                          <a:effectLst/>
                          <a:latin typeface="Arial" panose="020B0604020202020204" pitchFamily="34" charset="0"/>
                          <a:cs typeface="Arial" panose="020B0604020202020204" pitchFamily="34" charset="0"/>
                        </a:rPr>
                        <a:t>All surveyed </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GB" sz="900" b="0" i="0" u="none" strike="noStrike" dirty="0">
                          <a:solidFill>
                            <a:srgbClr val="232762"/>
                          </a:solidFill>
                          <a:effectLst/>
                          <a:latin typeface="Arial" panose="020B0604020202020204" pitchFamily="34" charset="0"/>
                          <a:cs typeface="Arial" panose="020B0604020202020204" pitchFamily="34" charset="0"/>
                        </a:rPr>
                        <a:t>Responsible for supporting business travelers (domestic &amp; international)</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GB" sz="900" b="0" i="0" u="none" strike="noStrike" dirty="0">
                          <a:solidFill>
                            <a:srgbClr val="232762"/>
                          </a:solidFill>
                          <a:effectLst/>
                          <a:latin typeface="Arial" panose="020B0604020202020204" pitchFamily="34" charset="0"/>
                          <a:cs typeface="Arial" panose="020B0604020202020204" pitchFamily="34" charset="0"/>
                        </a:rPr>
                        <a:t>Responsible for supporting business travelers (domestic &amp; international)</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en-GB" sz="900" b="0" i="0" u="none" strike="noStrike" dirty="0">
                          <a:solidFill>
                            <a:srgbClr val="232762"/>
                          </a:solidFill>
                          <a:effectLst/>
                          <a:latin typeface="Arial" panose="020B0604020202020204" pitchFamily="34" charset="0"/>
                          <a:cs typeface="Arial" panose="020B0604020202020204" pitchFamily="34" charset="0"/>
                        </a:rPr>
                        <a:t>All</a:t>
                      </a:r>
                    </a:p>
                  </a:txBody>
                  <a:tcPr marL="6350" marR="6350" marT="635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53033091"/>
                  </a:ext>
                </a:extLst>
              </a:tr>
            </a:tbl>
          </a:graphicData>
        </a:graphic>
      </p:graphicFrame>
    </p:spTree>
    <p:extLst>
      <p:ext uri="{BB962C8B-B14F-4D97-AF65-F5344CB8AC3E}">
        <p14:creationId xmlns:p14="http://schemas.microsoft.com/office/powerpoint/2010/main" val="3775340779"/>
      </p:ext>
    </p:extLst>
  </p:cSld>
  <p:clrMapOvr>
    <a:masterClrMapping/>
  </p:clrMapOvr>
  <p:transition spd="slow">
    <p:wipe dir="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224A3FE3-E5AA-B694-7DAD-3D4F12C672E4}"/>
              </a:ext>
            </a:extLst>
          </p:cNvPr>
          <p:cNvPicPr>
            <a:picLocks noGrp="1" noChangeAspect="1"/>
          </p:cNvPicPr>
          <p:nvPr>
            <p:ph type="pic" sz="quarter" idx="15"/>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rcRect l="19971" r="19971"/>
          <a:stretch>
            <a:fillRect/>
          </a:stretch>
        </p:blipFill>
        <p:spPr/>
      </p:pic>
      <p:pic>
        <p:nvPicPr>
          <p:cNvPr id="21" name="Picture Placeholder 20">
            <a:extLst>
              <a:ext uri="{FF2B5EF4-FFF2-40B4-BE49-F238E27FC236}">
                <a16:creationId xmlns:a16="http://schemas.microsoft.com/office/drawing/2014/main" id="{D0D62B13-491C-06E8-675D-0EEDE7205899}"/>
              </a:ext>
            </a:extLst>
          </p:cNvPr>
          <p:cNvPicPr>
            <a:picLocks noGrp="1" noChangeAspect="1"/>
          </p:cNvPicPr>
          <p:nvPr>
            <p:ph type="pic" sz="quarter" idx="16"/>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rcRect l="16708" r="16708"/>
          <a:stretch/>
        </p:blipFill>
        <p:spPr/>
      </p:pic>
      <p:sp>
        <p:nvSpPr>
          <p:cNvPr id="14" name="Title 13">
            <a:extLst>
              <a:ext uri="{FF2B5EF4-FFF2-40B4-BE49-F238E27FC236}">
                <a16:creationId xmlns:a16="http://schemas.microsoft.com/office/drawing/2014/main" id="{7A5528D8-5762-FF0C-0805-047F0BD7C6FD}"/>
              </a:ext>
            </a:extLst>
          </p:cNvPr>
          <p:cNvSpPr>
            <a:spLocks noGrp="1"/>
          </p:cNvSpPr>
          <p:nvPr>
            <p:ph type="title"/>
          </p:nvPr>
        </p:nvSpPr>
        <p:spPr/>
        <p:txBody>
          <a:bodyPr/>
          <a:lstStyle/>
          <a:p>
            <a:r>
              <a:rPr lang="en-US" dirty="0">
                <a:solidFill>
                  <a:srgbClr val="DD2484"/>
                </a:solidFill>
              </a:rPr>
              <a:t>BURNING OUT</a:t>
            </a:r>
          </a:p>
        </p:txBody>
      </p:sp>
      <p:sp>
        <p:nvSpPr>
          <p:cNvPr id="3" name="Content Placeholder 2">
            <a:extLst>
              <a:ext uri="{FF2B5EF4-FFF2-40B4-BE49-F238E27FC236}">
                <a16:creationId xmlns:a16="http://schemas.microsoft.com/office/drawing/2014/main" id="{7E1227D7-F226-1000-E493-3A50EB2B663F}"/>
              </a:ext>
            </a:extLst>
          </p:cNvPr>
          <p:cNvSpPr>
            <a:spLocks noGrp="1"/>
          </p:cNvSpPr>
          <p:nvPr>
            <p:ph type="body" sz="quarter" idx="4294967295"/>
          </p:nvPr>
        </p:nvSpPr>
        <p:spPr>
          <a:xfrm>
            <a:off x="5812447" y="3156083"/>
            <a:ext cx="5265737" cy="2425700"/>
          </a:xfrm>
          <a:prstGeom prst="rect">
            <a:avLst/>
          </a:prstGeom>
        </p:spPr>
        <p:txBody>
          <a:bodyPr>
            <a:noAutofit/>
          </a:bodyPr>
          <a:lstStyle/>
          <a:p>
            <a:pPr>
              <a:lnSpc>
                <a:spcPct val="120000"/>
              </a:lnSpc>
            </a:pPr>
            <a:r>
              <a:rPr lang="en-GB" sz="2200" b="1" dirty="0">
                <a:solidFill>
                  <a:schemeClr val="bg1"/>
                </a:solidFill>
              </a:rPr>
              <a:t>Psychological, mental and emotional burnout. Employees are in a constant fight or flight mode, particularly those who work abroad. The EAP's are unable to cope with this new hybrid mental + emotional crisis.</a:t>
            </a:r>
          </a:p>
          <a:p>
            <a:pPr>
              <a:lnSpc>
                <a:spcPct val="120000"/>
              </a:lnSpc>
            </a:pPr>
            <a:endParaRPr lang="en-GB" sz="800" dirty="0">
              <a:solidFill>
                <a:srgbClr val="232762"/>
              </a:solidFill>
            </a:endParaRPr>
          </a:p>
          <a:p>
            <a:pPr>
              <a:lnSpc>
                <a:spcPct val="100000"/>
              </a:lnSpc>
            </a:pPr>
            <a:r>
              <a:rPr lang="en-GB" sz="1000" b="1" dirty="0">
                <a:solidFill>
                  <a:srgbClr val="232762"/>
                </a:solidFill>
              </a:rPr>
              <a:t>Decision Making Team Member, C-Suite, Canada</a:t>
            </a:r>
          </a:p>
        </p:txBody>
      </p:sp>
      <p:sp>
        <p:nvSpPr>
          <p:cNvPr id="17" name="Slide Number Placeholder 1">
            <a:extLst>
              <a:ext uri="{FF2B5EF4-FFF2-40B4-BE49-F238E27FC236}">
                <a16:creationId xmlns:a16="http://schemas.microsoft.com/office/drawing/2014/main" id="{5D3074CF-715B-9E52-ABE9-2962017D354F}"/>
              </a:ext>
            </a:extLst>
          </p:cNvPr>
          <p:cNvSpPr>
            <a:spLocks noGrp="1"/>
          </p:cNvSpPr>
          <p:nvPr>
            <p:ph type="sldNum" sz="quarter" idx="7"/>
          </p:nvPr>
        </p:nvSpPr>
        <p:spPr>
          <a:xfrm>
            <a:off x="11253325" y="6428113"/>
            <a:ext cx="279260" cy="146015"/>
          </a:xfrm>
        </p:spPr>
        <p:txBody>
          <a:bodyPr/>
          <a:lstStyle/>
          <a:p>
            <a:pPr marL="0" marR="0" lvl="0" indent="0" algn="r" defTabSz="914400" eaLnBrk="1" fontAlgn="auto" latinLnBrk="0" hangingPunct="1">
              <a:lnSpc>
                <a:spcPct val="100000"/>
              </a:lnSpc>
              <a:spcBef>
                <a:spcPts val="0"/>
              </a:spcBef>
              <a:spcAft>
                <a:spcPts val="0"/>
              </a:spcAft>
              <a:buClrTx/>
              <a:buSzTx/>
              <a:buFontTx/>
              <a:buNone/>
              <a:tabLst/>
              <a:defRPr/>
            </a:pPr>
            <a:fld id="{B6F15528-21DE-4FAA-801E-634DDDAF4B2B}" type="slidenum">
              <a:rPr kumimoji="0" lang="en-NZ" sz="1067" b="1" i="0" u="none" strike="noStrike" kern="0" cap="none" spc="0" normalizeH="0" baseline="0" noProof="0" smtClean="0">
                <a:ln>
                  <a:noFill/>
                </a:ln>
                <a:solidFill>
                  <a:prstClr val="white"/>
                </a:solidFill>
                <a:effectLst/>
                <a:uLnTx/>
                <a:uFillTx/>
                <a:latin typeface="Arial" panose="020B0604020202020204" pitchFamily="34" charset="0"/>
                <a:cs typeface="Arial" panose="020B0604020202020204" pitchFamily="34" charset="0"/>
              </a:rPr>
              <a:pPr marL="0" marR="0" lvl="0" indent="0" algn="r" defTabSz="914400" eaLnBrk="1" fontAlgn="auto" latinLnBrk="0" hangingPunct="1">
                <a:lnSpc>
                  <a:spcPct val="100000"/>
                </a:lnSpc>
                <a:spcBef>
                  <a:spcPts val="0"/>
                </a:spcBef>
                <a:spcAft>
                  <a:spcPts val="0"/>
                </a:spcAft>
                <a:buClrTx/>
                <a:buSzTx/>
                <a:buFontTx/>
                <a:buNone/>
                <a:tabLst/>
                <a:defRPr/>
              </a:pPr>
              <a:t>22</a:t>
            </a:fld>
            <a:endParaRPr kumimoji="0" lang="en-NZ" sz="1067" b="1" i="0" u="none" strike="noStrike" kern="0" cap="none" spc="0" normalizeH="0" baseline="0" noProof="0" dirty="0">
              <a:ln>
                <a:noFill/>
              </a:ln>
              <a:solidFill>
                <a:prstClr val="white"/>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8779415"/>
      </p:ext>
    </p:extLst>
  </p:cSld>
  <p:clrMapOvr>
    <a:masterClrMapping/>
  </p:clrMapOvr>
  <p:transition spd="slow">
    <p:wipe dir="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4AD26C4-233A-2DED-2060-94D1FE52BBE0}"/>
              </a:ext>
            </a:extLst>
          </p:cNvPr>
          <p:cNvPicPr>
            <a:picLocks noChangeAspect="1"/>
          </p:cNvPicPr>
          <p:nvPr/>
        </p:nvPicPr>
        <p:blipFill rotWithShape="1">
          <a:blip r:embed="rId3"/>
          <a:srcRect b="1350"/>
          <a:stretch/>
        </p:blipFill>
        <p:spPr>
          <a:xfrm>
            <a:off x="-8620" y="-3"/>
            <a:ext cx="6951830" cy="6857999"/>
          </a:xfrm>
          <a:prstGeom prst="rect">
            <a:avLst/>
          </a:prstGeom>
        </p:spPr>
      </p:pic>
      <p:pic>
        <p:nvPicPr>
          <p:cNvPr id="11" name="Graphic 10">
            <a:extLst>
              <a:ext uri="{FF2B5EF4-FFF2-40B4-BE49-F238E27FC236}">
                <a16:creationId xmlns:a16="http://schemas.microsoft.com/office/drawing/2014/main" id="{1EDBDEE5-88E7-4D7C-B91F-35A2204D9884}"/>
              </a:ext>
            </a:extLst>
          </p:cNvPr>
          <p:cNvPicPr>
            <a:picLocks noChangeAspect="1"/>
          </p:cNvPicPr>
          <p:nvPr/>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2963254" y="-1"/>
            <a:ext cx="7311959" cy="6866877"/>
          </a:xfrm>
          <a:prstGeom prst="rect">
            <a:avLst/>
          </a:prstGeom>
        </p:spPr>
      </p:pic>
      <p:sp>
        <p:nvSpPr>
          <p:cNvPr id="5" name="Rectangle 4">
            <a:extLst>
              <a:ext uri="{FF2B5EF4-FFF2-40B4-BE49-F238E27FC236}">
                <a16:creationId xmlns:a16="http://schemas.microsoft.com/office/drawing/2014/main" id="{C3470B98-3239-4F88-B8BA-A8B26DDC1CAF}"/>
              </a:ext>
            </a:extLst>
          </p:cNvPr>
          <p:cNvSpPr/>
          <p:nvPr/>
        </p:nvSpPr>
        <p:spPr>
          <a:xfrm>
            <a:off x="8181977" y="0"/>
            <a:ext cx="4010023" cy="6866877"/>
          </a:xfrm>
          <a:prstGeom prst="rect">
            <a:avLst/>
          </a:prstGeom>
          <a:solidFill>
            <a:schemeClr val="tx2"/>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lIns="91438" tIns="45719" rIns="91438" bIns="45719"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hueOff val="0"/>
                  <a:satOff val="0"/>
                  <a:lumOff val="0"/>
                  <a:alphaOff val="0"/>
                </a:prstClr>
              </a:solidFill>
              <a:effectLst/>
              <a:uLnTx/>
              <a:uFillTx/>
              <a:latin typeface="Arial"/>
              <a:ea typeface="+mn-ea"/>
              <a:cs typeface="+mn-cs"/>
            </a:endParaRPr>
          </a:p>
        </p:txBody>
      </p:sp>
      <p:pic>
        <p:nvPicPr>
          <p:cNvPr id="16" name="Picture 15" descr="A picture containing drawing&#10;&#10;Description automatically generated">
            <a:extLst>
              <a:ext uri="{FF2B5EF4-FFF2-40B4-BE49-F238E27FC236}">
                <a16:creationId xmlns:a16="http://schemas.microsoft.com/office/drawing/2014/main" id="{65A1569F-E747-477E-B2E9-CC6389F27FB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417178" y="-115886"/>
            <a:ext cx="2774823" cy="1847705"/>
          </a:xfrm>
          <a:prstGeom prst="rect">
            <a:avLst/>
          </a:prstGeom>
        </p:spPr>
      </p:pic>
      <p:pic>
        <p:nvPicPr>
          <p:cNvPr id="15" name="Graphic 14">
            <a:extLst>
              <a:ext uri="{FF2B5EF4-FFF2-40B4-BE49-F238E27FC236}">
                <a16:creationId xmlns:a16="http://schemas.microsoft.com/office/drawing/2014/main" id="{5A4E99EA-3B23-4D61-9882-D69CFCCFFC33}"/>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0800000">
            <a:off x="2941623" y="4"/>
            <a:ext cx="4501620" cy="6866872"/>
          </a:xfrm>
          <a:prstGeom prst="rect">
            <a:avLst/>
          </a:prstGeom>
          <a:effectLst>
            <a:outerShdw blurRad="50800" dist="38100" dir="2700000" algn="tl" rotWithShape="0">
              <a:prstClr val="black">
                <a:alpha val="40000"/>
              </a:prstClr>
            </a:outerShdw>
          </a:effectLst>
        </p:spPr>
      </p:pic>
      <p:grpSp>
        <p:nvGrpSpPr>
          <p:cNvPr id="13" name="Group 12">
            <a:extLst>
              <a:ext uri="{FF2B5EF4-FFF2-40B4-BE49-F238E27FC236}">
                <a16:creationId xmlns:a16="http://schemas.microsoft.com/office/drawing/2014/main" id="{57B38033-CBEF-4166-A229-B220FBC46710}"/>
              </a:ext>
            </a:extLst>
          </p:cNvPr>
          <p:cNvGrpSpPr/>
          <p:nvPr/>
        </p:nvGrpSpPr>
        <p:grpSpPr>
          <a:xfrm>
            <a:off x="8683837" y="6529569"/>
            <a:ext cx="3226017" cy="127419"/>
            <a:chOff x="732693" y="6371356"/>
            <a:chExt cx="2371790" cy="88718"/>
          </a:xfrm>
          <a:solidFill>
            <a:schemeClr val="bg1"/>
          </a:solidFill>
        </p:grpSpPr>
        <p:sp>
          <p:nvSpPr>
            <p:cNvPr id="17" name="Freeform 6">
              <a:extLst>
                <a:ext uri="{FF2B5EF4-FFF2-40B4-BE49-F238E27FC236}">
                  <a16:creationId xmlns:a16="http://schemas.microsoft.com/office/drawing/2014/main" id="{B03044C7-F01B-40A0-9CF3-D2B2344D4CBF}"/>
                </a:ext>
              </a:extLst>
            </p:cNvPr>
            <p:cNvSpPr>
              <a:spLocks/>
            </p:cNvSpPr>
            <p:nvPr userDrawn="1"/>
          </p:nvSpPr>
          <p:spPr bwMode="auto">
            <a:xfrm>
              <a:off x="732693" y="6372633"/>
              <a:ext cx="130206" cy="86803"/>
            </a:xfrm>
            <a:custGeom>
              <a:avLst/>
              <a:gdLst>
                <a:gd name="T0" fmla="*/ 90 w 204"/>
                <a:gd name="T1" fmla="*/ 0 h 136"/>
                <a:gd name="T2" fmla="*/ 115 w 204"/>
                <a:gd name="T3" fmla="*/ 0 h 136"/>
                <a:gd name="T4" fmla="*/ 145 w 204"/>
                <a:gd name="T5" fmla="*/ 92 h 136"/>
                <a:gd name="T6" fmla="*/ 173 w 204"/>
                <a:gd name="T7" fmla="*/ 0 h 136"/>
                <a:gd name="T8" fmla="*/ 204 w 204"/>
                <a:gd name="T9" fmla="*/ 0 h 136"/>
                <a:gd name="T10" fmla="*/ 159 w 204"/>
                <a:gd name="T11" fmla="*/ 136 h 136"/>
                <a:gd name="T12" fmla="*/ 132 w 204"/>
                <a:gd name="T13" fmla="*/ 136 h 136"/>
                <a:gd name="T14" fmla="*/ 102 w 204"/>
                <a:gd name="T15" fmla="*/ 48 h 136"/>
                <a:gd name="T16" fmla="*/ 72 w 204"/>
                <a:gd name="T17" fmla="*/ 136 h 136"/>
                <a:gd name="T18" fmla="*/ 46 w 204"/>
                <a:gd name="T19" fmla="*/ 136 h 136"/>
                <a:gd name="T20" fmla="*/ 0 w 204"/>
                <a:gd name="T21" fmla="*/ 0 h 136"/>
                <a:gd name="T22" fmla="*/ 32 w 204"/>
                <a:gd name="T23" fmla="*/ 0 h 136"/>
                <a:gd name="T24" fmla="*/ 60 w 204"/>
                <a:gd name="T25" fmla="*/ 92 h 136"/>
                <a:gd name="T26" fmla="*/ 90 w 204"/>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4" h="136">
                  <a:moveTo>
                    <a:pt x="90" y="0"/>
                  </a:moveTo>
                  <a:lnTo>
                    <a:pt x="115" y="0"/>
                  </a:lnTo>
                  <a:lnTo>
                    <a:pt x="145" y="92"/>
                  </a:lnTo>
                  <a:lnTo>
                    <a:pt x="173" y="0"/>
                  </a:lnTo>
                  <a:lnTo>
                    <a:pt x="204" y="0"/>
                  </a:lnTo>
                  <a:lnTo>
                    <a:pt x="159" y="136"/>
                  </a:lnTo>
                  <a:lnTo>
                    <a:pt x="132" y="136"/>
                  </a:lnTo>
                  <a:lnTo>
                    <a:pt x="102" y="48"/>
                  </a:lnTo>
                  <a:lnTo>
                    <a:pt x="72" y="136"/>
                  </a:lnTo>
                  <a:lnTo>
                    <a:pt x="46" y="136"/>
                  </a:lnTo>
                  <a:lnTo>
                    <a:pt x="0" y="0"/>
                  </a:lnTo>
                  <a:lnTo>
                    <a:pt x="32" y="0"/>
                  </a:lnTo>
                  <a:lnTo>
                    <a:pt x="60" y="92"/>
                  </a:lnTo>
                  <a:lnTo>
                    <a:pt x="9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Freeform 7">
              <a:extLst>
                <a:ext uri="{FF2B5EF4-FFF2-40B4-BE49-F238E27FC236}">
                  <a16:creationId xmlns:a16="http://schemas.microsoft.com/office/drawing/2014/main" id="{F697C26C-AC7D-4ACE-B3D3-F6345C5DD17A}"/>
                </a:ext>
              </a:extLst>
            </p:cNvPr>
            <p:cNvSpPr>
              <a:spLocks noEditPoints="1"/>
            </p:cNvSpPr>
            <p:nvPr userDrawn="1"/>
          </p:nvSpPr>
          <p:spPr bwMode="auto">
            <a:xfrm>
              <a:off x="866728" y="6371356"/>
              <a:ext cx="91910" cy="88718"/>
            </a:xfrm>
            <a:custGeom>
              <a:avLst/>
              <a:gdLst>
                <a:gd name="T0" fmla="*/ 72 w 144"/>
                <a:gd name="T1" fmla="*/ 28 h 139"/>
                <a:gd name="T2" fmla="*/ 58 w 144"/>
                <a:gd name="T3" fmla="*/ 29 h 139"/>
                <a:gd name="T4" fmla="*/ 47 w 144"/>
                <a:gd name="T5" fmla="*/ 35 h 139"/>
                <a:gd name="T6" fmla="*/ 39 w 144"/>
                <a:gd name="T7" fmla="*/ 45 h 139"/>
                <a:gd name="T8" fmla="*/ 33 w 144"/>
                <a:gd name="T9" fmla="*/ 56 h 139"/>
                <a:gd name="T10" fmla="*/ 32 w 144"/>
                <a:gd name="T11" fmla="*/ 69 h 139"/>
                <a:gd name="T12" fmla="*/ 32 w 144"/>
                <a:gd name="T13" fmla="*/ 69 h 139"/>
                <a:gd name="T14" fmla="*/ 33 w 144"/>
                <a:gd name="T15" fmla="*/ 83 h 139"/>
                <a:gd name="T16" fmla="*/ 39 w 144"/>
                <a:gd name="T17" fmla="*/ 95 h 139"/>
                <a:gd name="T18" fmla="*/ 47 w 144"/>
                <a:gd name="T19" fmla="*/ 103 h 139"/>
                <a:gd name="T20" fmla="*/ 58 w 144"/>
                <a:gd name="T21" fmla="*/ 110 h 139"/>
                <a:gd name="T22" fmla="*/ 72 w 144"/>
                <a:gd name="T23" fmla="*/ 112 h 139"/>
                <a:gd name="T24" fmla="*/ 85 w 144"/>
                <a:gd name="T25" fmla="*/ 110 h 139"/>
                <a:gd name="T26" fmla="*/ 96 w 144"/>
                <a:gd name="T27" fmla="*/ 103 h 139"/>
                <a:gd name="T28" fmla="*/ 105 w 144"/>
                <a:gd name="T29" fmla="*/ 95 h 139"/>
                <a:gd name="T30" fmla="*/ 111 w 144"/>
                <a:gd name="T31" fmla="*/ 83 h 139"/>
                <a:gd name="T32" fmla="*/ 112 w 144"/>
                <a:gd name="T33" fmla="*/ 69 h 139"/>
                <a:gd name="T34" fmla="*/ 112 w 144"/>
                <a:gd name="T35" fmla="*/ 69 h 139"/>
                <a:gd name="T36" fmla="*/ 111 w 144"/>
                <a:gd name="T37" fmla="*/ 56 h 139"/>
                <a:gd name="T38" fmla="*/ 105 w 144"/>
                <a:gd name="T39" fmla="*/ 45 h 139"/>
                <a:gd name="T40" fmla="*/ 96 w 144"/>
                <a:gd name="T41" fmla="*/ 35 h 139"/>
                <a:gd name="T42" fmla="*/ 85 w 144"/>
                <a:gd name="T43" fmla="*/ 29 h 139"/>
                <a:gd name="T44" fmla="*/ 72 w 144"/>
                <a:gd name="T45" fmla="*/ 28 h 139"/>
                <a:gd name="T46" fmla="*/ 72 w 144"/>
                <a:gd name="T47" fmla="*/ 0 h 139"/>
                <a:gd name="T48" fmla="*/ 91 w 144"/>
                <a:gd name="T49" fmla="*/ 2 h 139"/>
                <a:gd name="T50" fmla="*/ 108 w 144"/>
                <a:gd name="T51" fmla="*/ 9 h 139"/>
                <a:gd name="T52" fmla="*/ 123 w 144"/>
                <a:gd name="T53" fmla="*/ 20 h 139"/>
                <a:gd name="T54" fmla="*/ 134 w 144"/>
                <a:gd name="T55" fmla="*/ 34 h 139"/>
                <a:gd name="T56" fmla="*/ 141 w 144"/>
                <a:gd name="T57" fmla="*/ 51 h 139"/>
                <a:gd name="T58" fmla="*/ 144 w 144"/>
                <a:gd name="T59" fmla="*/ 69 h 139"/>
                <a:gd name="T60" fmla="*/ 144 w 144"/>
                <a:gd name="T61" fmla="*/ 69 h 139"/>
                <a:gd name="T62" fmla="*/ 141 w 144"/>
                <a:gd name="T63" fmla="*/ 88 h 139"/>
                <a:gd name="T64" fmla="*/ 134 w 144"/>
                <a:gd name="T65" fmla="*/ 105 h 139"/>
                <a:gd name="T66" fmla="*/ 123 w 144"/>
                <a:gd name="T67" fmla="*/ 118 h 139"/>
                <a:gd name="T68" fmla="*/ 108 w 144"/>
                <a:gd name="T69" fmla="*/ 129 h 139"/>
                <a:gd name="T70" fmla="*/ 91 w 144"/>
                <a:gd name="T71" fmla="*/ 136 h 139"/>
                <a:gd name="T72" fmla="*/ 72 w 144"/>
                <a:gd name="T73" fmla="*/ 139 h 139"/>
                <a:gd name="T74" fmla="*/ 52 w 144"/>
                <a:gd name="T75" fmla="*/ 136 h 139"/>
                <a:gd name="T76" fmla="*/ 35 w 144"/>
                <a:gd name="T77" fmla="*/ 129 h 139"/>
                <a:gd name="T78" fmla="*/ 21 w 144"/>
                <a:gd name="T79" fmla="*/ 119 h 139"/>
                <a:gd name="T80" fmla="*/ 10 w 144"/>
                <a:gd name="T81" fmla="*/ 105 h 139"/>
                <a:gd name="T82" fmla="*/ 2 w 144"/>
                <a:gd name="T83" fmla="*/ 89 h 139"/>
                <a:gd name="T84" fmla="*/ 0 w 144"/>
                <a:gd name="T85" fmla="*/ 69 h 139"/>
                <a:gd name="T86" fmla="*/ 0 w 144"/>
                <a:gd name="T87" fmla="*/ 69 h 139"/>
                <a:gd name="T88" fmla="*/ 2 w 144"/>
                <a:gd name="T89" fmla="*/ 51 h 139"/>
                <a:gd name="T90" fmla="*/ 10 w 144"/>
                <a:gd name="T91" fmla="*/ 34 h 139"/>
                <a:gd name="T92" fmla="*/ 21 w 144"/>
                <a:gd name="T93" fmla="*/ 20 h 139"/>
                <a:gd name="T94" fmla="*/ 35 w 144"/>
                <a:gd name="T95" fmla="*/ 9 h 139"/>
                <a:gd name="T96" fmla="*/ 52 w 144"/>
                <a:gd name="T97" fmla="*/ 2 h 139"/>
                <a:gd name="T98" fmla="*/ 72 w 144"/>
                <a:gd name="T9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4" h="139">
                  <a:moveTo>
                    <a:pt x="72" y="28"/>
                  </a:moveTo>
                  <a:lnTo>
                    <a:pt x="58" y="29"/>
                  </a:lnTo>
                  <a:lnTo>
                    <a:pt x="47" y="35"/>
                  </a:lnTo>
                  <a:lnTo>
                    <a:pt x="39" y="45"/>
                  </a:lnTo>
                  <a:lnTo>
                    <a:pt x="33" y="56"/>
                  </a:lnTo>
                  <a:lnTo>
                    <a:pt x="32" y="69"/>
                  </a:lnTo>
                  <a:lnTo>
                    <a:pt x="32" y="69"/>
                  </a:lnTo>
                  <a:lnTo>
                    <a:pt x="33" y="83"/>
                  </a:lnTo>
                  <a:lnTo>
                    <a:pt x="39" y="95"/>
                  </a:lnTo>
                  <a:lnTo>
                    <a:pt x="47" y="103"/>
                  </a:lnTo>
                  <a:lnTo>
                    <a:pt x="58" y="110"/>
                  </a:lnTo>
                  <a:lnTo>
                    <a:pt x="72" y="112"/>
                  </a:lnTo>
                  <a:lnTo>
                    <a:pt x="85" y="110"/>
                  </a:lnTo>
                  <a:lnTo>
                    <a:pt x="96" y="103"/>
                  </a:lnTo>
                  <a:lnTo>
                    <a:pt x="105" y="95"/>
                  </a:lnTo>
                  <a:lnTo>
                    <a:pt x="111" y="83"/>
                  </a:lnTo>
                  <a:lnTo>
                    <a:pt x="112" y="69"/>
                  </a:lnTo>
                  <a:lnTo>
                    <a:pt x="112" y="69"/>
                  </a:lnTo>
                  <a:lnTo>
                    <a:pt x="111" y="56"/>
                  </a:lnTo>
                  <a:lnTo>
                    <a:pt x="105" y="45"/>
                  </a:lnTo>
                  <a:lnTo>
                    <a:pt x="96" y="35"/>
                  </a:lnTo>
                  <a:lnTo>
                    <a:pt x="85" y="29"/>
                  </a:lnTo>
                  <a:lnTo>
                    <a:pt x="72" y="28"/>
                  </a:lnTo>
                  <a:close/>
                  <a:moveTo>
                    <a:pt x="72" y="0"/>
                  </a:moveTo>
                  <a:lnTo>
                    <a:pt x="91" y="2"/>
                  </a:lnTo>
                  <a:lnTo>
                    <a:pt x="108" y="9"/>
                  </a:lnTo>
                  <a:lnTo>
                    <a:pt x="123" y="20"/>
                  </a:lnTo>
                  <a:lnTo>
                    <a:pt x="134" y="34"/>
                  </a:lnTo>
                  <a:lnTo>
                    <a:pt x="141" y="51"/>
                  </a:lnTo>
                  <a:lnTo>
                    <a:pt x="144" y="69"/>
                  </a:lnTo>
                  <a:lnTo>
                    <a:pt x="144" y="69"/>
                  </a:lnTo>
                  <a:lnTo>
                    <a:pt x="141" y="88"/>
                  </a:lnTo>
                  <a:lnTo>
                    <a:pt x="134" y="105"/>
                  </a:lnTo>
                  <a:lnTo>
                    <a:pt x="123" y="118"/>
                  </a:lnTo>
                  <a:lnTo>
                    <a:pt x="108" y="129"/>
                  </a:lnTo>
                  <a:lnTo>
                    <a:pt x="91" y="136"/>
                  </a:lnTo>
                  <a:lnTo>
                    <a:pt x="72" y="139"/>
                  </a:lnTo>
                  <a:lnTo>
                    <a:pt x="52" y="136"/>
                  </a:lnTo>
                  <a:lnTo>
                    <a:pt x="35" y="129"/>
                  </a:lnTo>
                  <a:lnTo>
                    <a:pt x="21" y="119"/>
                  </a:lnTo>
                  <a:lnTo>
                    <a:pt x="10" y="105"/>
                  </a:lnTo>
                  <a:lnTo>
                    <a:pt x="2" y="89"/>
                  </a:lnTo>
                  <a:lnTo>
                    <a:pt x="0" y="69"/>
                  </a:lnTo>
                  <a:lnTo>
                    <a:pt x="0" y="69"/>
                  </a:lnTo>
                  <a:lnTo>
                    <a:pt x="2" y="51"/>
                  </a:lnTo>
                  <a:lnTo>
                    <a:pt x="10" y="34"/>
                  </a:lnTo>
                  <a:lnTo>
                    <a:pt x="21" y="20"/>
                  </a:lnTo>
                  <a:lnTo>
                    <a:pt x="35" y="9"/>
                  </a:lnTo>
                  <a:lnTo>
                    <a:pt x="52" y="2"/>
                  </a:lnTo>
                  <a:lnTo>
                    <a:pt x="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Freeform 8">
              <a:extLst>
                <a:ext uri="{FF2B5EF4-FFF2-40B4-BE49-F238E27FC236}">
                  <a16:creationId xmlns:a16="http://schemas.microsoft.com/office/drawing/2014/main" id="{0532E550-7B08-42F1-8DBE-7893FE5568EB}"/>
                </a:ext>
              </a:extLst>
            </p:cNvPr>
            <p:cNvSpPr>
              <a:spLocks noEditPoints="1"/>
            </p:cNvSpPr>
            <p:nvPr userDrawn="1"/>
          </p:nvSpPr>
          <p:spPr bwMode="auto">
            <a:xfrm>
              <a:off x="973957" y="6372633"/>
              <a:ext cx="74039" cy="85527"/>
            </a:xfrm>
            <a:custGeom>
              <a:avLst/>
              <a:gdLst>
                <a:gd name="T0" fmla="*/ 29 w 116"/>
                <a:gd name="T1" fmla="*/ 27 h 134"/>
                <a:gd name="T2" fmla="*/ 29 w 116"/>
                <a:gd name="T3" fmla="*/ 66 h 134"/>
                <a:gd name="T4" fmla="*/ 59 w 116"/>
                <a:gd name="T5" fmla="*/ 66 h 134"/>
                <a:gd name="T6" fmla="*/ 71 w 116"/>
                <a:gd name="T7" fmla="*/ 64 h 134"/>
                <a:gd name="T8" fmla="*/ 80 w 116"/>
                <a:gd name="T9" fmla="*/ 56 h 134"/>
                <a:gd name="T10" fmla="*/ 82 w 116"/>
                <a:gd name="T11" fmla="*/ 47 h 134"/>
                <a:gd name="T12" fmla="*/ 82 w 116"/>
                <a:gd name="T13" fmla="*/ 47 h 134"/>
                <a:gd name="T14" fmla="*/ 81 w 116"/>
                <a:gd name="T15" fmla="*/ 38 h 134"/>
                <a:gd name="T16" fmla="*/ 76 w 116"/>
                <a:gd name="T17" fmla="*/ 32 h 134"/>
                <a:gd name="T18" fmla="*/ 69 w 116"/>
                <a:gd name="T19" fmla="*/ 28 h 134"/>
                <a:gd name="T20" fmla="*/ 59 w 116"/>
                <a:gd name="T21" fmla="*/ 27 h 134"/>
                <a:gd name="T22" fmla="*/ 29 w 116"/>
                <a:gd name="T23" fmla="*/ 27 h 134"/>
                <a:gd name="T24" fmla="*/ 0 w 116"/>
                <a:gd name="T25" fmla="*/ 0 h 134"/>
                <a:gd name="T26" fmla="*/ 61 w 116"/>
                <a:gd name="T27" fmla="*/ 0 h 134"/>
                <a:gd name="T28" fmla="*/ 77 w 116"/>
                <a:gd name="T29" fmla="*/ 1 h 134"/>
                <a:gd name="T30" fmla="*/ 90 w 116"/>
                <a:gd name="T31" fmla="*/ 6 h 134"/>
                <a:gd name="T32" fmla="*/ 100 w 116"/>
                <a:gd name="T33" fmla="*/ 14 h 134"/>
                <a:gd name="T34" fmla="*/ 106 w 116"/>
                <a:gd name="T35" fmla="*/ 22 h 134"/>
                <a:gd name="T36" fmla="*/ 110 w 116"/>
                <a:gd name="T37" fmla="*/ 33 h 134"/>
                <a:gd name="T38" fmla="*/ 112 w 116"/>
                <a:gd name="T39" fmla="*/ 44 h 134"/>
                <a:gd name="T40" fmla="*/ 112 w 116"/>
                <a:gd name="T41" fmla="*/ 45 h 134"/>
                <a:gd name="T42" fmla="*/ 110 w 116"/>
                <a:gd name="T43" fmla="*/ 60 h 134"/>
                <a:gd name="T44" fmla="*/ 104 w 116"/>
                <a:gd name="T45" fmla="*/ 72 h 134"/>
                <a:gd name="T46" fmla="*/ 94 w 116"/>
                <a:gd name="T47" fmla="*/ 81 h 134"/>
                <a:gd name="T48" fmla="*/ 83 w 116"/>
                <a:gd name="T49" fmla="*/ 87 h 134"/>
                <a:gd name="T50" fmla="*/ 116 w 116"/>
                <a:gd name="T51" fmla="*/ 134 h 134"/>
                <a:gd name="T52" fmla="*/ 81 w 116"/>
                <a:gd name="T53" fmla="*/ 134 h 134"/>
                <a:gd name="T54" fmla="*/ 53 w 116"/>
                <a:gd name="T55" fmla="*/ 92 h 134"/>
                <a:gd name="T56" fmla="*/ 29 w 116"/>
                <a:gd name="T57" fmla="*/ 92 h 134"/>
                <a:gd name="T58" fmla="*/ 29 w 116"/>
                <a:gd name="T59" fmla="*/ 134 h 134"/>
                <a:gd name="T60" fmla="*/ 0 w 116"/>
                <a:gd name="T61" fmla="*/ 134 h 134"/>
                <a:gd name="T62" fmla="*/ 0 w 116"/>
                <a:gd name="T6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 h="134">
                  <a:moveTo>
                    <a:pt x="29" y="27"/>
                  </a:moveTo>
                  <a:lnTo>
                    <a:pt x="29" y="66"/>
                  </a:lnTo>
                  <a:lnTo>
                    <a:pt x="59" y="66"/>
                  </a:lnTo>
                  <a:lnTo>
                    <a:pt x="71" y="64"/>
                  </a:lnTo>
                  <a:lnTo>
                    <a:pt x="80" y="56"/>
                  </a:lnTo>
                  <a:lnTo>
                    <a:pt x="82" y="47"/>
                  </a:lnTo>
                  <a:lnTo>
                    <a:pt x="82" y="47"/>
                  </a:lnTo>
                  <a:lnTo>
                    <a:pt x="81" y="38"/>
                  </a:lnTo>
                  <a:lnTo>
                    <a:pt x="76" y="32"/>
                  </a:lnTo>
                  <a:lnTo>
                    <a:pt x="69" y="28"/>
                  </a:lnTo>
                  <a:lnTo>
                    <a:pt x="59" y="27"/>
                  </a:lnTo>
                  <a:lnTo>
                    <a:pt x="29" y="27"/>
                  </a:lnTo>
                  <a:close/>
                  <a:moveTo>
                    <a:pt x="0" y="0"/>
                  </a:moveTo>
                  <a:lnTo>
                    <a:pt x="61" y="0"/>
                  </a:lnTo>
                  <a:lnTo>
                    <a:pt x="77" y="1"/>
                  </a:lnTo>
                  <a:lnTo>
                    <a:pt x="90" y="6"/>
                  </a:lnTo>
                  <a:lnTo>
                    <a:pt x="100" y="14"/>
                  </a:lnTo>
                  <a:lnTo>
                    <a:pt x="106" y="22"/>
                  </a:lnTo>
                  <a:lnTo>
                    <a:pt x="110" y="33"/>
                  </a:lnTo>
                  <a:lnTo>
                    <a:pt x="112" y="44"/>
                  </a:lnTo>
                  <a:lnTo>
                    <a:pt x="112" y="45"/>
                  </a:lnTo>
                  <a:lnTo>
                    <a:pt x="110" y="60"/>
                  </a:lnTo>
                  <a:lnTo>
                    <a:pt x="104" y="72"/>
                  </a:lnTo>
                  <a:lnTo>
                    <a:pt x="94" y="81"/>
                  </a:lnTo>
                  <a:lnTo>
                    <a:pt x="83" y="87"/>
                  </a:lnTo>
                  <a:lnTo>
                    <a:pt x="116" y="134"/>
                  </a:lnTo>
                  <a:lnTo>
                    <a:pt x="81" y="134"/>
                  </a:lnTo>
                  <a:lnTo>
                    <a:pt x="53" y="92"/>
                  </a:lnTo>
                  <a:lnTo>
                    <a:pt x="29" y="92"/>
                  </a:lnTo>
                  <a:lnTo>
                    <a:pt x="29"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Freeform 9">
              <a:extLst>
                <a:ext uri="{FF2B5EF4-FFF2-40B4-BE49-F238E27FC236}">
                  <a16:creationId xmlns:a16="http://schemas.microsoft.com/office/drawing/2014/main" id="{A5416ACF-6E4D-47DF-ADBB-101C475C0221}"/>
                </a:ext>
              </a:extLst>
            </p:cNvPr>
            <p:cNvSpPr>
              <a:spLocks/>
            </p:cNvSpPr>
            <p:nvPr userDrawn="1"/>
          </p:nvSpPr>
          <p:spPr bwMode="auto">
            <a:xfrm>
              <a:off x="1061399" y="6372633"/>
              <a:ext cx="61273" cy="85527"/>
            </a:xfrm>
            <a:custGeom>
              <a:avLst/>
              <a:gdLst>
                <a:gd name="T0" fmla="*/ 0 w 96"/>
                <a:gd name="T1" fmla="*/ 0 h 134"/>
                <a:gd name="T2" fmla="*/ 29 w 96"/>
                <a:gd name="T3" fmla="*/ 0 h 134"/>
                <a:gd name="T4" fmla="*/ 29 w 96"/>
                <a:gd name="T5" fmla="*/ 108 h 134"/>
                <a:gd name="T6" fmla="*/ 96 w 96"/>
                <a:gd name="T7" fmla="*/ 108 h 134"/>
                <a:gd name="T8" fmla="*/ 96 w 96"/>
                <a:gd name="T9" fmla="*/ 134 h 134"/>
                <a:gd name="T10" fmla="*/ 0 w 96"/>
                <a:gd name="T11" fmla="*/ 134 h 134"/>
                <a:gd name="T12" fmla="*/ 0 w 96"/>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96" h="134">
                  <a:moveTo>
                    <a:pt x="0" y="0"/>
                  </a:moveTo>
                  <a:lnTo>
                    <a:pt x="29" y="0"/>
                  </a:lnTo>
                  <a:lnTo>
                    <a:pt x="29" y="108"/>
                  </a:lnTo>
                  <a:lnTo>
                    <a:pt x="96" y="108"/>
                  </a:lnTo>
                  <a:lnTo>
                    <a:pt x="96"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Freeform 10">
              <a:extLst>
                <a:ext uri="{FF2B5EF4-FFF2-40B4-BE49-F238E27FC236}">
                  <a16:creationId xmlns:a16="http://schemas.microsoft.com/office/drawing/2014/main" id="{7CF92CED-835F-4751-8E04-9E2F8923D94C}"/>
                </a:ext>
              </a:extLst>
            </p:cNvPr>
            <p:cNvSpPr>
              <a:spLocks noEditPoints="1"/>
            </p:cNvSpPr>
            <p:nvPr userDrawn="1"/>
          </p:nvSpPr>
          <p:spPr bwMode="auto">
            <a:xfrm>
              <a:off x="1136076" y="6372633"/>
              <a:ext cx="78507" cy="85527"/>
            </a:xfrm>
            <a:custGeom>
              <a:avLst/>
              <a:gdLst>
                <a:gd name="T0" fmla="*/ 29 w 123"/>
                <a:gd name="T1" fmla="*/ 27 h 134"/>
                <a:gd name="T2" fmla="*/ 29 w 123"/>
                <a:gd name="T3" fmla="*/ 108 h 134"/>
                <a:gd name="T4" fmla="*/ 52 w 123"/>
                <a:gd name="T5" fmla="*/ 108 h 134"/>
                <a:gd name="T6" fmla="*/ 68 w 123"/>
                <a:gd name="T7" fmla="*/ 105 h 134"/>
                <a:gd name="T8" fmla="*/ 82 w 123"/>
                <a:gd name="T9" fmla="*/ 97 h 134"/>
                <a:gd name="T10" fmla="*/ 90 w 123"/>
                <a:gd name="T11" fmla="*/ 84 h 134"/>
                <a:gd name="T12" fmla="*/ 93 w 123"/>
                <a:gd name="T13" fmla="*/ 67 h 134"/>
                <a:gd name="T14" fmla="*/ 93 w 123"/>
                <a:gd name="T15" fmla="*/ 67 h 134"/>
                <a:gd name="T16" fmla="*/ 90 w 123"/>
                <a:gd name="T17" fmla="*/ 51 h 134"/>
                <a:gd name="T18" fmla="*/ 82 w 123"/>
                <a:gd name="T19" fmla="*/ 38 h 134"/>
                <a:gd name="T20" fmla="*/ 68 w 123"/>
                <a:gd name="T21" fmla="*/ 29 h 134"/>
                <a:gd name="T22" fmla="*/ 52 w 123"/>
                <a:gd name="T23" fmla="*/ 27 h 134"/>
                <a:gd name="T24" fmla="*/ 29 w 123"/>
                <a:gd name="T25" fmla="*/ 27 h 134"/>
                <a:gd name="T26" fmla="*/ 0 w 123"/>
                <a:gd name="T27" fmla="*/ 0 h 134"/>
                <a:gd name="T28" fmla="*/ 52 w 123"/>
                <a:gd name="T29" fmla="*/ 0 h 134"/>
                <a:gd name="T30" fmla="*/ 72 w 123"/>
                <a:gd name="T31" fmla="*/ 3 h 134"/>
                <a:gd name="T32" fmla="*/ 89 w 123"/>
                <a:gd name="T33" fmla="*/ 9 h 134"/>
                <a:gd name="T34" fmla="*/ 104 w 123"/>
                <a:gd name="T35" fmla="*/ 20 h 134"/>
                <a:gd name="T36" fmla="*/ 115 w 123"/>
                <a:gd name="T37" fmla="*/ 33 h 134"/>
                <a:gd name="T38" fmla="*/ 121 w 123"/>
                <a:gd name="T39" fmla="*/ 49 h 134"/>
                <a:gd name="T40" fmla="*/ 123 w 123"/>
                <a:gd name="T41" fmla="*/ 67 h 134"/>
                <a:gd name="T42" fmla="*/ 123 w 123"/>
                <a:gd name="T43" fmla="*/ 67 h 134"/>
                <a:gd name="T44" fmla="*/ 121 w 123"/>
                <a:gd name="T45" fmla="*/ 86 h 134"/>
                <a:gd name="T46" fmla="*/ 115 w 123"/>
                <a:gd name="T47" fmla="*/ 101 h 134"/>
                <a:gd name="T48" fmla="*/ 104 w 123"/>
                <a:gd name="T49" fmla="*/ 115 h 134"/>
                <a:gd name="T50" fmla="*/ 89 w 123"/>
                <a:gd name="T51" fmla="*/ 126 h 134"/>
                <a:gd name="T52" fmla="*/ 72 w 123"/>
                <a:gd name="T53" fmla="*/ 132 h 134"/>
                <a:gd name="T54" fmla="*/ 52 w 123"/>
                <a:gd name="T55" fmla="*/ 134 h 134"/>
                <a:gd name="T56" fmla="*/ 0 w 123"/>
                <a:gd name="T57" fmla="*/ 134 h 134"/>
                <a:gd name="T58" fmla="*/ 0 w 123"/>
                <a:gd name="T59"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34">
                  <a:moveTo>
                    <a:pt x="29" y="27"/>
                  </a:moveTo>
                  <a:lnTo>
                    <a:pt x="29" y="108"/>
                  </a:lnTo>
                  <a:lnTo>
                    <a:pt x="52" y="108"/>
                  </a:lnTo>
                  <a:lnTo>
                    <a:pt x="68" y="105"/>
                  </a:lnTo>
                  <a:lnTo>
                    <a:pt x="82" y="97"/>
                  </a:lnTo>
                  <a:lnTo>
                    <a:pt x="90" y="84"/>
                  </a:lnTo>
                  <a:lnTo>
                    <a:pt x="93" y="67"/>
                  </a:lnTo>
                  <a:lnTo>
                    <a:pt x="93" y="67"/>
                  </a:lnTo>
                  <a:lnTo>
                    <a:pt x="90" y="51"/>
                  </a:lnTo>
                  <a:lnTo>
                    <a:pt x="82" y="38"/>
                  </a:lnTo>
                  <a:lnTo>
                    <a:pt x="68" y="29"/>
                  </a:lnTo>
                  <a:lnTo>
                    <a:pt x="52" y="27"/>
                  </a:lnTo>
                  <a:lnTo>
                    <a:pt x="29" y="27"/>
                  </a:lnTo>
                  <a:close/>
                  <a:moveTo>
                    <a:pt x="0" y="0"/>
                  </a:moveTo>
                  <a:lnTo>
                    <a:pt x="52" y="0"/>
                  </a:lnTo>
                  <a:lnTo>
                    <a:pt x="72" y="3"/>
                  </a:lnTo>
                  <a:lnTo>
                    <a:pt x="89" y="9"/>
                  </a:lnTo>
                  <a:lnTo>
                    <a:pt x="104" y="20"/>
                  </a:lnTo>
                  <a:lnTo>
                    <a:pt x="115" y="33"/>
                  </a:lnTo>
                  <a:lnTo>
                    <a:pt x="121" y="49"/>
                  </a:lnTo>
                  <a:lnTo>
                    <a:pt x="123" y="67"/>
                  </a:lnTo>
                  <a:lnTo>
                    <a:pt x="123" y="67"/>
                  </a:lnTo>
                  <a:lnTo>
                    <a:pt x="121" y="86"/>
                  </a:lnTo>
                  <a:lnTo>
                    <a:pt x="115" y="101"/>
                  </a:lnTo>
                  <a:lnTo>
                    <a:pt x="104" y="115"/>
                  </a:lnTo>
                  <a:lnTo>
                    <a:pt x="89" y="126"/>
                  </a:lnTo>
                  <a:lnTo>
                    <a:pt x="72" y="132"/>
                  </a:lnTo>
                  <a:lnTo>
                    <a:pt x="52"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 name="Freeform 11">
              <a:extLst>
                <a:ext uri="{FF2B5EF4-FFF2-40B4-BE49-F238E27FC236}">
                  <a16:creationId xmlns:a16="http://schemas.microsoft.com/office/drawing/2014/main" id="{E86A4F8F-5271-462B-8F5E-B87B1554DF0D}"/>
                </a:ext>
              </a:extLst>
            </p:cNvPr>
            <p:cNvSpPr>
              <a:spLocks/>
            </p:cNvSpPr>
            <p:nvPr userDrawn="1"/>
          </p:nvSpPr>
          <p:spPr bwMode="auto">
            <a:xfrm>
              <a:off x="1218412" y="6372633"/>
              <a:ext cx="130844" cy="86803"/>
            </a:xfrm>
            <a:custGeom>
              <a:avLst/>
              <a:gdLst>
                <a:gd name="T0" fmla="*/ 91 w 205"/>
                <a:gd name="T1" fmla="*/ 0 h 136"/>
                <a:gd name="T2" fmla="*/ 116 w 205"/>
                <a:gd name="T3" fmla="*/ 0 h 136"/>
                <a:gd name="T4" fmla="*/ 145 w 205"/>
                <a:gd name="T5" fmla="*/ 92 h 136"/>
                <a:gd name="T6" fmla="*/ 174 w 205"/>
                <a:gd name="T7" fmla="*/ 0 h 136"/>
                <a:gd name="T8" fmla="*/ 205 w 205"/>
                <a:gd name="T9" fmla="*/ 0 h 136"/>
                <a:gd name="T10" fmla="*/ 159 w 205"/>
                <a:gd name="T11" fmla="*/ 136 h 136"/>
                <a:gd name="T12" fmla="*/ 133 w 205"/>
                <a:gd name="T13" fmla="*/ 136 h 136"/>
                <a:gd name="T14" fmla="*/ 103 w 205"/>
                <a:gd name="T15" fmla="*/ 48 h 136"/>
                <a:gd name="T16" fmla="*/ 72 w 205"/>
                <a:gd name="T17" fmla="*/ 136 h 136"/>
                <a:gd name="T18" fmla="*/ 47 w 205"/>
                <a:gd name="T19" fmla="*/ 136 h 136"/>
                <a:gd name="T20" fmla="*/ 0 w 205"/>
                <a:gd name="T21" fmla="*/ 0 h 136"/>
                <a:gd name="T22" fmla="*/ 32 w 205"/>
                <a:gd name="T23" fmla="*/ 0 h 136"/>
                <a:gd name="T24" fmla="*/ 60 w 205"/>
                <a:gd name="T25" fmla="*/ 92 h 136"/>
                <a:gd name="T26" fmla="*/ 91 w 205"/>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5" h="136">
                  <a:moveTo>
                    <a:pt x="91" y="0"/>
                  </a:moveTo>
                  <a:lnTo>
                    <a:pt x="116" y="0"/>
                  </a:lnTo>
                  <a:lnTo>
                    <a:pt x="145" y="92"/>
                  </a:lnTo>
                  <a:lnTo>
                    <a:pt x="174" y="0"/>
                  </a:lnTo>
                  <a:lnTo>
                    <a:pt x="205" y="0"/>
                  </a:lnTo>
                  <a:lnTo>
                    <a:pt x="159" y="136"/>
                  </a:lnTo>
                  <a:lnTo>
                    <a:pt x="133" y="136"/>
                  </a:lnTo>
                  <a:lnTo>
                    <a:pt x="103" y="48"/>
                  </a:lnTo>
                  <a:lnTo>
                    <a:pt x="72" y="136"/>
                  </a:lnTo>
                  <a:lnTo>
                    <a:pt x="47" y="136"/>
                  </a:lnTo>
                  <a:lnTo>
                    <a:pt x="0" y="0"/>
                  </a:lnTo>
                  <a:lnTo>
                    <a:pt x="32" y="0"/>
                  </a:lnTo>
                  <a:lnTo>
                    <a:pt x="60" y="92"/>
                  </a:lnTo>
                  <a:lnTo>
                    <a:pt x="9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 name="Rectangle 12">
              <a:extLst>
                <a:ext uri="{FF2B5EF4-FFF2-40B4-BE49-F238E27FC236}">
                  <a16:creationId xmlns:a16="http://schemas.microsoft.com/office/drawing/2014/main" id="{CC237EF3-ABD4-44A6-BC48-69392611DFC9}"/>
                </a:ext>
              </a:extLst>
            </p:cNvPr>
            <p:cNvSpPr>
              <a:spLocks noChangeArrowheads="1"/>
            </p:cNvSpPr>
            <p:nvPr userDrawn="1"/>
          </p:nvSpPr>
          <p:spPr bwMode="auto">
            <a:xfrm>
              <a:off x="1362660" y="6372633"/>
              <a:ext cx="18510" cy="8552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9" name="Freeform 13">
              <a:extLst>
                <a:ext uri="{FF2B5EF4-FFF2-40B4-BE49-F238E27FC236}">
                  <a16:creationId xmlns:a16="http://schemas.microsoft.com/office/drawing/2014/main" id="{6522CE4E-62EA-4CE2-A9E6-282EC9F8D1E5}"/>
                </a:ext>
              </a:extLst>
            </p:cNvPr>
            <p:cNvSpPr>
              <a:spLocks noEditPoints="1"/>
            </p:cNvSpPr>
            <p:nvPr userDrawn="1"/>
          </p:nvSpPr>
          <p:spPr bwMode="auto">
            <a:xfrm>
              <a:off x="1401594" y="6372633"/>
              <a:ext cx="79145" cy="85527"/>
            </a:xfrm>
            <a:custGeom>
              <a:avLst/>
              <a:gdLst>
                <a:gd name="T0" fmla="*/ 30 w 124"/>
                <a:gd name="T1" fmla="*/ 27 h 134"/>
                <a:gd name="T2" fmla="*/ 30 w 124"/>
                <a:gd name="T3" fmla="*/ 108 h 134"/>
                <a:gd name="T4" fmla="*/ 52 w 124"/>
                <a:gd name="T5" fmla="*/ 108 h 134"/>
                <a:gd name="T6" fmla="*/ 70 w 124"/>
                <a:gd name="T7" fmla="*/ 105 h 134"/>
                <a:gd name="T8" fmla="*/ 82 w 124"/>
                <a:gd name="T9" fmla="*/ 97 h 134"/>
                <a:gd name="T10" fmla="*/ 90 w 124"/>
                <a:gd name="T11" fmla="*/ 84 h 134"/>
                <a:gd name="T12" fmla="*/ 94 w 124"/>
                <a:gd name="T13" fmla="*/ 67 h 134"/>
                <a:gd name="T14" fmla="*/ 94 w 124"/>
                <a:gd name="T15" fmla="*/ 67 h 134"/>
                <a:gd name="T16" fmla="*/ 90 w 124"/>
                <a:gd name="T17" fmla="*/ 51 h 134"/>
                <a:gd name="T18" fmla="*/ 82 w 124"/>
                <a:gd name="T19" fmla="*/ 38 h 134"/>
                <a:gd name="T20" fmla="*/ 70 w 124"/>
                <a:gd name="T21" fmla="*/ 29 h 134"/>
                <a:gd name="T22" fmla="*/ 52 w 124"/>
                <a:gd name="T23" fmla="*/ 27 h 134"/>
                <a:gd name="T24" fmla="*/ 30 w 124"/>
                <a:gd name="T25" fmla="*/ 27 h 134"/>
                <a:gd name="T26" fmla="*/ 0 w 124"/>
                <a:gd name="T27" fmla="*/ 0 h 134"/>
                <a:gd name="T28" fmla="*/ 52 w 124"/>
                <a:gd name="T29" fmla="*/ 0 h 134"/>
                <a:gd name="T30" fmla="*/ 73 w 124"/>
                <a:gd name="T31" fmla="*/ 3 h 134"/>
                <a:gd name="T32" fmla="*/ 90 w 124"/>
                <a:gd name="T33" fmla="*/ 9 h 134"/>
                <a:gd name="T34" fmla="*/ 105 w 124"/>
                <a:gd name="T35" fmla="*/ 20 h 134"/>
                <a:gd name="T36" fmla="*/ 115 w 124"/>
                <a:gd name="T37" fmla="*/ 33 h 134"/>
                <a:gd name="T38" fmla="*/ 122 w 124"/>
                <a:gd name="T39" fmla="*/ 49 h 134"/>
                <a:gd name="T40" fmla="*/ 124 w 124"/>
                <a:gd name="T41" fmla="*/ 67 h 134"/>
                <a:gd name="T42" fmla="*/ 124 w 124"/>
                <a:gd name="T43" fmla="*/ 67 h 134"/>
                <a:gd name="T44" fmla="*/ 122 w 124"/>
                <a:gd name="T45" fmla="*/ 86 h 134"/>
                <a:gd name="T46" fmla="*/ 115 w 124"/>
                <a:gd name="T47" fmla="*/ 101 h 134"/>
                <a:gd name="T48" fmla="*/ 105 w 124"/>
                <a:gd name="T49" fmla="*/ 115 h 134"/>
                <a:gd name="T50" fmla="*/ 90 w 124"/>
                <a:gd name="T51" fmla="*/ 126 h 134"/>
                <a:gd name="T52" fmla="*/ 73 w 124"/>
                <a:gd name="T53" fmla="*/ 132 h 134"/>
                <a:gd name="T54" fmla="*/ 52 w 124"/>
                <a:gd name="T55" fmla="*/ 134 h 134"/>
                <a:gd name="T56" fmla="*/ 0 w 124"/>
                <a:gd name="T57" fmla="*/ 134 h 134"/>
                <a:gd name="T58" fmla="*/ 0 w 124"/>
                <a:gd name="T59"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4" h="134">
                  <a:moveTo>
                    <a:pt x="30" y="27"/>
                  </a:moveTo>
                  <a:lnTo>
                    <a:pt x="30" y="108"/>
                  </a:lnTo>
                  <a:lnTo>
                    <a:pt x="52" y="108"/>
                  </a:lnTo>
                  <a:lnTo>
                    <a:pt x="70" y="105"/>
                  </a:lnTo>
                  <a:lnTo>
                    <a:pt x="82" y="97"/>
                  </a:lnTo>
                  <a:lnTo>
                    <a:pt x="90" y="84"/>
                  </a:lnTo>
                  <a:lnTo>
                    <a:pt x="94" y="67"/>
                  </a:lnTo>
                  <a:lnTo>
                    <a:pt x="94" y="67"/>
                  </a:lnTo>
                  <a:lnTo>
                    <a:pt x="90" y="51"/>
                  </a:lnTo>
                  <a:lnTo>
                    <a:pt x="82" y="38"/>
                  </a:lnTo>
                  <a:lnTo>
                    <a:pt x="70" y="29"/>
                  </a:lnTo>
                  <a:lnTo>
                    <a:pt x="52" y="27"/>
                  </a:lnTo>
                  <a:lnTo>
                    <a:pt x="30" y="27"/>
                  </a:lnTo>
                  <a:close/>
                  <a:moveTo>
                    <a:pt x="0" y="0"/>
                  </a:moveTo>
                  <a:lnTo>
                    <a:pt x="52" y="0"/>
                  </a:lnTo>
                  <a:lnTo>
                    <a:pt x="73" y="3"/>
                  </a:lnTo>
                  <a:lnTo>
                    <a:pt x="90" y="9"/>
                  </a:lnTo>
                  <a:lnTo>
                    <a:pt x="105" y="20"/>
                  </a:lnTo>
                  <a:lnTo>
                    <a:pt x="115" y="33"/>
                  </a:lnTo>
                  <a:lnTo>
                    <a:pt x="122" y="49"/>
                  </a:lnTo>
                  <a:lnTo>
                    <a:pt x="124" y="67"/>
                  </a:lnTo>
                  <a:lnTo>
                    <a:pt x="124" y="67"/>
                  </a:lnTo>
                  <a:lnTo>
                    <a:pt x="122" y="86"/>
                  </a:lnTo>
                  <a:lnTo>
                    <a:pt x="115" y="101"/>
                  </a:lnTo>
                  <a:lnTo>
                    <a:pt x="105" y="115"/>
                  </a:lnTo>
                  <a:lnTo>
                    <a:pt x="90" y="126"/>
                  </a:lnTo>
                  <a:lnTo>
                    <a:pt x="73" y="132"/>
                  </a:lnTo>
                  <a:lnTo>
                    <a:pt x="52"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0" name="Freeform 14">
              <a:extLst>
                <a:ext uri="{FF2B5EF4-FFF2-40B4-BE49-F238E27FC236}">
                  <a16:creationId xmlns:a16="http://schemas.microsoft.com/office/drawing/2014/main" id="{74A9F254-B38D-42FB-93CD-A87B8E561935}"/>
                </a:ext>
              </a:extLst>
            </p:cNvPr>
            <p:cNvSpPr>
              <a:spLocks/>
            </p:cNvSpPr>
            <p:nvPr userDrawn="1"/>
          </p:nvSpPr>
          <p:spPr bwMode="auto">
            <a:xfrm>
              <a:off x="1496696" y="6372633"/>
              <a:ext cx="65103" cy="85527"/>
            </a:xfrm>
            <a:custGeom>
              <a:avLst/>
              <a:gdLst>
                <a:gd name="T0" fmla="*/ 0 w 102"/>
                <a:gd name="T1" fmla="*/ 0 h 134"/>
                <a:gd name="T2" fmla="*/ 101 w 102"/>
                <a:gd name="T3" fmla="*/ 0 h 134"/>
                <a:gd name="T4" fmla="*/ 101 w 102"/>
                <a:gd name="T5" fmla="*/ 27 h 134"/>
                <a:gd name="T6" fmla="*/ 29 w 102"/>
                <a:gd name="T7" fmla="*/ 27 h 134"/>
                <a:gd name="T8" fmla="*/ 29 w 102"/>
                <a:gd name="T9" fmla="*/ 54 h 134"/>
                <a:gd name="T10" fmla="*/ 93 w 102"/>
                <a:gd name="T11" fmla="*/ 54 h 134"/>
                <a:gd name="T12" fmla="*/ 93 w 102"/>
                <a:gd name="T13" fmla="*/ 81 h 134"/>
                <a:gd name="T14" fmla="*/ 29 w 102"/>
                <a:gd name="T15" fmla="*/ 81 h 134"/>
                <a:gd name="T16" fmla="*/ 29 w 102"/>
                <a:gd name="T17" fmla="*/ 109 h 134"/>
                <a:gd name="T18" fmla="*/ 102 w 102"/>
                <a:gd name="T19" fmla="*/ 109 h 134"/>
                <a:gd name="T20" fmla="*/ 102 w 102"/>
                <a:gd name="T21" fmla="*/ 134 h 134"/>
                <a:gd name="T22" fmla="*/ 0 w 102"/>
                <a:gd name="T23" fmla="*/ 134 h 134"/>
                <a:gd name="T24" fmla="*/ 0 w 102"/>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34">
                  <a:moveTo>
                    <a:pt x="0" y="0"/>
                  </a:moveTo>
                  <a:lnTo>
                    <a:pt x="101" y="0"/>
                  </a:lnTo>
                  <a:lnTo>
                    <a:pt x="101" y="27"/>
                  </a:lnTo>
                  <a:lnTo>
                    <a:pt x="29" y="27"/>
                  </a:lnTo>
                  <a:lnTo>
                    <a:pt x="29" y="54"/>
                  </a:lnTo>
                  <a:lnTo>
                    <a:pt x="93" y="54"/>
                  </a:lnTo>
                  <a:lnTo>
                    <a:pt x="93" y="81"/>
                  </a:lnTo>
                  <a:lnTo>
                    <a:pt x="29" y="81"/>
                  </a:lnTo>
                  <a:lnTo>
                    <a:pt x="29" y="109"/>
                  </a:lnTo>
                  <a:lnTo>
                    <a:pt x="102" y="109"/>
                  </a:lnTo>
                  <a:lnTo>
                    <a:pt x="102"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Freeform 15">
              <a:extLst>
                <a:ext uri="{FF2B5EF4-FFF2-40B4-BE49-F238E27FC236}">
                  <a16:creationId xmlns:a16="http://schemas.microsoft.com/office/drawing/2014/main" id="{F2E17627-E2F7-46A8-9295-DDF59CA4E898}"/>
                </a:ext>
              </a:extLst>
            </p:cNvPr>
            <p:cNvSpPr>
              <a:spLocks noEditPoints="1"/>
            </p:cNvSpPr>
            <p:nvPr userDrawn="1"/>
          </p:nvSpPr>
          <p:spPr bwMode="auto">
            <a:xfrm>
              <a:off x="1613498" y="6372633"/>
              <a:ext cx="74039" cy="85527"/>
            </a:xfrm>
            <a:custGeom>
              <a:avLst/>
              <a:gdLst>
                <a:gd name="T0" fmla="*/ 29 w 116"/>
                <a:gd name="T1" fmla="*/ 27 h 134"/>
                <a:gd name="T2" fmla="*/ 29 w 116"/>
                <a:gd name="T3" fmla="*/ 66 h 134"/>
                <a:gd name="T4" fmla="*/ 58 w 116"/>
                <a:gd name="T5" fmla="*/ 66 h 134"/>
                <a:gd name="T6" fmla="*/ 71 w 116"/>
                <a:gd name="T7" fmla="*/ 64 h 134"/>
                <a:gd name="T8" fmla="*/ 79 w 116"/>
                <a:gd name="T9" fmla="*/ 56 h 134"/>
                <a:gd name="T10" fmla="*/ 82 w 116"/>
                <a:gd name="T11" fmla="*/ 47 h 134"/>
                <a:gd name="T12" fmla="*/ 82 w 116"/>
                <a:gd name="T13" fmla="*/ 47 h 134"/>
                <a:gd name="T14" fmla="*/ 80 w 116"/>
                <a:gd name="T15" fmla="*/ 38 h 134"/>
                <a:gd name="T16" fmla="*/ 75 w 116"/>
                <a:gd name="T17" fmla="*/ 32 h 134"/>
                <a:gd name="T18" fmla="*/ 68 w 116"/>
                <a:gd name="T19" fmla="*/ 28 h 134"/>
                <a:gd name="T20" fmla="*/ 58 w 116"/>
                <a:gd name="T21" fmla="*/ 27 h 134"/>
                <a:gd name="T22" fmla="*/ 29 w 116"/>
                <a:gd name="T23" fmla="*/ 27 h 134"/>
                <a:gd name="T24" fmla="*/ 0 w 116"/>
                <a:gd name="T25" fmla="*/ 0 h 134"/>
                <a:gd name="T26" fmla="*/ 61 w 116"/>
                <a:gd name="T27" fmla="*/ 0 h 134"/>
                <a:gd name="T28" fmla="*/ 77 w 116"/>
                <a:gd name="T29" fmla="*/ 1 h 134"/>
                <a:gd name="T30" fmla="*/ 90 w 116"/>
                <a:gd name="T31" fmla="*/ 6 h 134"/>
                <a:gd name="T32" fmla="*/ 100 w 116"/>
                <a:gd name="T33" fmla="*/ 14 h 134"/>
                <a:gd name="T34" fmla="*/ 106 w 116"/>
                <a:gd name="T35" fmla="*/ 22 h 134"/>
                <a:gd name="T36" fmla="*/ 110 w 116"/>
                <a:gd name="T37" fmla="*/ 33 h 134"/>
                <a:gd name="T38" fmla="*/ 111 w 116"/>
                <a:gd name="T39" fmla="*/ 44 h 134"/>
                <a:gd name="T40" fmla="*/ 111 w 116"/>
                <a:gd name="T41" fmla="*/ 45 h 134"/>
                <a:gd name="T42" fmla="*/ 110 w 116"/>
                <a:gd name="T43" fmla="*/ 60 h 134"/>
                <a:gd name="T44" fmla="*/ 104 w 116"/>
                <a:gd name="T45" fmla="*/ 72 h 134"/>
                <a:gd name="T46" fmla="*/ 94 w 116"/>
                <a:gd name="T47" fmla="*/ 81 h 134"/>
                <a:gd name="T48" fmla="*/ 83 w 116"/>
                <a:gd name="T49" fmla="*/ 87 h 134"/>
                <a:gd name="T50" fmla="*/ 116 w 116"/>
                <a:gd name="T51" fmla="*/ 134 h 134"/>
                <a:gd name="T52" fmla="*/ 80 w 116"/>
                <a:gd name="T53" fmla="*/ 134 h 134"/>
                <a:gd name="T54" fmla="*/ 52 w 116"/>
                <a:gd name="T55" fmla="*/ 92 h 134"/>
                <a:gd name="T56" fmla="*/ 29 w 116"/>
                <a:gd name="T57" fmla="*/ 92 h 134"/>
                <a:gd name="T58" fmla="*/ 29 w 116"/>
                <a:gd name="T59" fmla="*/ 134 h 134"/>
                <a:gd name="T60" fmla="*/ 0 w 116"/>
                <a:gd name="T61" fmla="*/ 134 h 134"/>
                <a:gd name="T62" fmla="*/ 0 w 116"/>
                <a:gd name="T6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 h="134">
                  <a:moveTo>
                    <a:pt x="29" y="27"/>
                  </a:moveTo>
                  <a:lnTo>
                    <a:pt x="29" y="66"/>
                  </a:lnTo>
                  <a:lnTo>
                    <a:pt x="58" y="66"/>
                  </a:lnTo>
                  <a:lnTo>
                    <a:pt x="71" y="64"/>
                  </a:lnTo>
                  <a:lnTo>
                    <a:pt x="79" y="56"/>
                  </a:lnTo>
                  <a:lnTo>
                    <a:pt x="82" y="47"/>
                  </a:lnTo>
                  <a:lnTo>
                    <a:pt x="82" y="47"/>
                  </a:lnTo>
                  <a:lnTo>
                    <a:pt x="80" y="38"/>
                  </a:lnTo>
                  <a:lnTo>
                    <a:pt x="75" y="32"/>
                  </a:lnTo>
                  <a:lnTo>
                    <a:pt x="68" y="28"/>
                  </a:lnTo>
                  <a:lnTo>
                    <a:pt x="58" y="27"/>
                  </a:lnTo>
                  <a:lnTo>
                    <a:pt x="29" y="27"/>
                  </a:lnTo>
                  <a:close/>
                  <a:moveTo>
                    <a:pt x="0" y="0"/>
                  </a:moveTo>
                  <a:lnTo>
                    <a:pt x="61" y="0"/>
                  </a:lnTo>
                  <a:lnTo>
                    <a:pt x="77" y="1"/>
                  </a:lnTo>
                  <a:lnTo>
                    <a:pt x="90" y="6"/>
                  </a:lnTo>
                  <a:lnTo>
                    <a:pt x="100" y="14"/>
                  </a:lnTo>
                  <a:lnTo>
                    <a:pt x="106" y="22"/>
                  </a:lnTo>
                  <a:lnTo>
                    <a:pt x="110" y="33"/>
                  </a:lnTo>
                  <a:lnTo>
                    <a:pt x="111" y="44"/>
                  </a:lnTo>
                  <a:lnTo>
                    <a:pt x="111" y="45"/>
                  </a:lnTo>
                  <a:lnTo>
                    <a:pt x="110" y="60"/>
                  </a:lnTo>
                  <a:lnTo>
                    <a:pt x="104" y="72"/>
                  </a:lnTo>
                  <a:lnTo>
                    <a:pt x="94" y="81"/>
                  </a:lnTo>
                  <a:lnTo>
                    <a:pt x="83" y="87"/>
                  </a:lnTo>
                  <a:lnTo>
                    <a:pt x="116" y="134"/>
                  </a:lnTo>
                  <a:lnTo>
                    <a:pt x="80" y="134"/>
                  </a:lnTo>
                  <a:lnTo>
                    <a:pt x="52" y="92"/>
                  </a:lnTo>
                  <a:lnTo>
                    <a:pt x="29" y="92"/>
                  </a:lnTo>
                  <a:lnTo>
                    <a:pt x="29"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2" name="Freeform 16">
              <a:extLst>
                <a:ext uri="{FF2B5EF4-FFF2-40B4-BE49-F238E27FC236}">
                  <a16:creationId xmlns:a16="http://schemas.microsoft.com/office/drawing/2014/main" id="{EDA103AE-C542-4D48-A3D4-89A7B19D7D1C}"/>
                </a:ext>
              </a:extLst>
            </p:cNvPr>
            <p:cNvSpPr>
              <a:spLocks/>
            </p:cNvSpPr>
            <p:nvPr userDrawn="1"/>
          </p:nvSpPr>
          <p:spPr bwMode="auto">
            <a:xfrm>
              <a:off x="1700302" y="6372633"/>
              <a:ext cx="65741" cy="85527"/>
            </a:xfrm>
            <a:custGeom>
              <a:avLst/>
              <a:gdLst>
                <a:gd name="T0" fmla="*/ 0 w 103"/>
                <a:gd name="T1" fmla="*/ 0 h 134"/>
                <a:gd name="T2" fmla="*/ 102 w 103"/>
                <a:gd name="T3" fmla="*/ 0 h 134"/>
                <a:gd name="T4" fmla="*/ 102 w 103"/>
                <a:gd name="T5" fmla="*/ 27 h 134"/>
                <a:gd name="T6" fmla="*/ 30 w 103"/>
                <a:gd name="T7" fmla="*/ 27 h 134"/>
                <a:gd name="T8" fmla="*/ 30 w 103"/>
                <a:gd name="T9" fmla="*/ 54 h 134"/>
                <a:gd name="T10" fmla="*/ 93 w 103"/>
                <a:gd name="T11" fmla="*/ 54 h 134"/>
                <a:gd name="T12" fmla="*/ 93 w 103"/>
                <a:gd name="T13" fmla="*/ 81 h 134"/>
                <a:gd name="T14" fmla="*/ 30 w 103"/>
                <a:gd name="T15" fmla="*/ 81 h 134"/>
                <a:gd name="T16" fmla="*/ 30 w 103"/>
                <a:gd name="T17" fmla="*/ 109 h 134"/>
                <a:gd name="T18" fmla="*/ 103 w 103"/>
                <a:gd name="T19" fmla="*/ 109 h 134"/>
                <a:gd name="T20" fmla="*/ 103 w 103"/>
                <a:gd name="T21" fmla="*/ 134 h 134"/>
                <a:gd name="T22" fmla="*/ 0 w 103"/>
                <a:gd name="T23" fmla="*/ 134 h 134"/>
                <a:gd name="T24" fmla="*/ 0 w 103"/>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34">
                  <a:moveTo>
                    <a:pt x="0" y="0"/>
                  </a:moveTo>
                  <a:lnTo>
                    <a:pt x="102" y="0"/>
                  </a:lnTo>
                  <a:lnTo>
                    <a:pt x="102" y="27"/>
                  </a:lnTo>
                  <a:lnTo>
                    <a:pt x="30" y="27"/>
                  </a:lnTo>
                  <a:lnTo>
                    <a:pt x="30" y="54"/>
                  </a:lnTo>
                  <a:lnTo>
                    <a:pt x="93" y="54"/>
                  </a:lnTo>
                  <a:lnTo>
                    <a:pt x="93" y="81"/>
                  </a:lnTo>
                  <a:lnTo>
                    <a:pt x="30" y="81"/>
                  </a:lnTo>
                  <a:lnTo>
                    <a:pt x="30" y="109"/>
                  </a:lnTo>
                  <a:lnTo>
                    <a:pt x="103" y="109"/>
                  </a:lnTo>
                  <a:lnTo>
                    <a:pt x="103"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Freeform 17">
              <a:extLst>
                <a:ext uri="{FF2B5EF4-FFF2-40B4-BE49-F238E27FC236}">
                  <a16:creationId xmlns:a16="http://schemas.microsoft.com/office/drawing/2014/main" id="{C0CE4D4C-45BC-4D40-A19E-EB8FA03DD11B}"/>
                </a:ext>
              </a:extLst>
            </p:cNvPr>
            <p:cNvSpPr>
              <a:spLocks noEditPoints="1"/>
            </p:cNvSpPr>
            <p:nvPr userDrawn="1"/>
          </p:nvSpPr>
          <p:spPr bwMode="auto">
            <a:xfrm>
              <a:off x="1773702" y="6371994"/>
              <a:ext cx="91272" cy="86165"/>
            </a:xfrm>
            <a:custGeom>
              <a:avLst/>
              <a:gdLst>
                <a:gd name="T0" fmla="*/ 71 w 143"/>
                <a:gd name="T1" fmla="*/ 35 h 135"/>
                <a:gd name="T2" fmla="*/ 54 w 143"/>
                <a:gd name="T3" fmla="*/ 79 h 135"/>
                <a:gd name="T4" fmla="*/ 89 w 143"/>
                <a:gd name="T5" fmla="*/ 79 h 135"/>
                <a:gd name="T6" fmla="*/ 71 w 143"/>
                <a:gd name="T7" fmla="*/ 35 h 135"/>
                <a:gd name="T8" fmla="*/ 57 w 143"/>
                <a:gd name="T9" fmla="*/ 0 h 135"/>
                <a:gd name="T10" fmla="*/ 86 w 143"/>
                <a:gd name="T11" fmla="*/ 0 h 135"/>
                <a:gd name="T12" fmla="*/ 143 w 143"/>
                <a:gd name="T13" fmla="*/ 135 h 135"/>
                <a:gd name="T14" fmla="*/ 112 w 143"/>
                <a:gd name="T15" fmla="*/ 135 h 135"/>
                <a:gd name="T16" fmla="*/ 100 w 143"/>
                <a:gd name="T17" fmla="*/ 106 h 135"/>
                <a:gd name="T18" fmla="*/ 43 w 143"/>
                <a:gd name="T19" fmla="*/ 106 h 135"/>
                <a:gd name="T20" fmla="*/ 31 w 143"/>
                <a:gd name="T21" fmla="*/ 135 h 135"/>
                <a:gd name="T22" fmla="*/ 0 w 143"/>
                <a:gd name="T23" fmla="*/ 135 h 135"/>
                <a:gd name="T24" fmla="*/ 57 w 143"/>
                <a:gd name="T2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35">
                  <a:moveTo>
                    <a:pt x="71" y="35"/>
                  </a:moveTo>
                  <a:lnTo>
                    <a:pt x="54" y="79"/>
                  </a:lnTo>
                  <a:lnTo>
                    <a:pt x="89" y="79"/>
                  </a:lnTo>
                  <a:lnTo>
                    <a:pt x="71" y="35"/>
                  </a:lnTo>
                  <a:close/>
                  <a:moveTo>
                    <a:pt x="57" y="0"/>
                  </a:moveTo>
                  <a:lnTo>
                    <a:pt x="86" y="0"/>
                  </a:lnTo>
                  <a:lnTo>
                    <a:pt x="143" y="135"/>
                  </a:lnTo>
                  <a:lnTo>
                    <a:pt x="112" y="135"/>
                  </a:lnTo>
                  <a:lnTo>
                    <a:pt x="100" y="106"/>
                  </a:lnTo>
                  <a:lnTo>
                    <a:pt x="43" y="106"/>
                  </a:lnTo>
                  <a:lnTo>
                    <a:pt x="31" y="135"/>
                  </a:lnTo>
                  <a:lnTo>
                    <a:pt x="0" y="135"/>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Freeform 18">
              <a:extLst>
                <a:ext uri="{FF2B5EF4-FFF2-40B4-BE49-F238E27FC236}">
                  <a16:creationId xmlns:a16="http://schemas.microsoft.com/office/drawing/2014/main" id="{A2724C4E-50A9-4B11-8027-7A9A742A96D5}"/>
                </a:ext>
              </a:extLst>
            </p:cNvPr>
            <p:cNvSpPr>
              <a:spLocks/>
            </p:cNvSpPr>
            <p:nvPr userDrawn="1"/>
          </p:nvSpPr>
          <p:spPr bwMode="auto">
            <a:xfrm>
              <a:off x="1868165" y="6371356"/>
              <a:ext cx="78507" cy="88718"/>
            </a:xfrm>
            <a:custGeom>
              <a:avLst/>
              <a:gdLst>
                <a:gd name="T0" fmla="*/ 69 w 123"/>
                <a:gd name="T1" fmla="*/ 0 h 139"/>
                <a:gd name="T2" fmla="*/ 86 w 123"/>
                <a:gd name="T3" fmla="*/ 1 h 139"/>
                <a:gd name="T4" fmla="*/ 101 w 123"/>
                <a:gd name="T5" fmla="*/ 6 h 139"/>
                <a:gd name="T6" fmla="*/ 112 w 123"/>
                <a:gd name="T7" fmla="*/ 12 h 139"/>
                <a:gd name="T8" fmla="*/ 122 w 123"/>
                <a:gd name="T9" fmla="*/ 20 h 139"/>
                <a:gd name="T10" fmla="*/ 103 w 123"/>
                <a:gd name="T11" fmla="*/ 42 h 139"/>
                <a:gd name="T12" fmla="*/ 92 w 123"/>
                <a:gd name="T13" fmla="*/ 34 h 139"/>
                <a:gd name="T14" fmla="*/ 82 w 123"/>
                <a:gd name="T15" fmla="*/ 29 h 139"/>
                <a:gd name="T16" fmla="*/ 69 w 123"/>
                <a:gd name="T17" fmla="*/ 28 h 139"/>
                <a:gd name="T18" fmla="*/ 53 w 123"/>
                <a:gd name="T19" fmla="*/ 30 h 139"/>
                <a:gd name="T20" fmla="*/ 41 w 123"/>
                <a:gd name="T21" fmla="*/ 40 h 139"/>
                <a:gd name="T22" fmla="*/ 33 w 123"/>
                <a:gd name="T23" fmla="*/ 53 h 139"/>
                <a:gd name="T24" fmla="*/ 30 w 123"/>
                <a:gd name="T25" fmla="*/ 69 h 139"/>
                <a:gd name="T26" fmla="*/ 30 w 123"/>
                <a:gd name="T27" fmla="*/ 69 h 139"/>
                <a:gd name="T28" fmla="*/ 31 w 123"/>
                <a:gd name="T29" fmla="*/ 83 h 139"/>
                <a:gd name="T30" fmla="*/ 38 w 123"/>
                <a:gd name="T31" fmla="*/ 95 h 139"/>
                <a:gd name="T32" fmla="*/ 45 w 123"/>
                <a:gd name="T33" fmla="*/ 103 h 139"/>
                <a:gd name="T34" fmla="*/ 56 w 123"/>
                <a:gd name="T35" fmla="*/ 110 h 139"/>
                <a:gd name="T36" fmla="*/ 69 w 123"/>
                <a:gd name="T37" fmla="*/ 112 h 139"/>
                <a:gd name="T38" fmla="*/ 83 w 123"/>
                <a:gd name="T39" fmla="*/ 110 h 139"/>
                <a:gd name="T40" fmla="*/ 94 w 123"/>
                <a:gd name="T41" fmla="*/ 105 h 139"/>
                <a:gd name="T42" fmla="*/ 105 w 123"/>
                <a:gd name="T43" fmla="*/ 96 h 139"/>
                <a:gd name="T44" fmla="*/ 123 w 123"/>
                <a:gd name="T45" fmla="*/ 114 h 139"/>
                <a:gd name="T46" fmla="*/ 112 w 123"/>
                <a:gd name="T47" fmla="*/ 125 h 139"/>
                <a:gd name="T48" fmla="*/ 100 w 123"/>
                <a:gd name="T49" fmla="*/ 133 h 139"/>
                <a:gd name="T50" fmla="*/ 86 w 123"/>
                <a:gd name="T51" fmla="*/ 138 h 139"/>
                <a:gd name="T52" fmla="*/ 68 w 123"/>
                <a:gd name="T53" fmla="*/ 139 h 139"/>
                <a:gd name="T54" fmla="*/ 50 w 123"/>
                <a:gd name="T55" fmla="*/ 136 h 139"/>
                <a:gd name="T56" fmla="*/ 33 w 123"/>
                <a:gd name="T57" fmla="*/ 130 h 139"/>
                <a:gd name="T58" fmla="*/ 19 w 123"/>
                <a:gd name="T59" fmla="*/ 119 h 139"/>
                <a:gd name="T60" fmla="*/ 8 w 123"/>
                <a:gd name="T61" fmla="*/ 105 h 139"/>
                <a:gd name="T62" fmla="*/ 1 w 123"/>
                <a:gd name="T63" fmla="*/ 89 h 139"/>
                <a:gd name="T64" fmla="*/ 0 w 123"/>
                <a:gd name="T65" fmla="*/ 69 h 139"/>
                <a:gd name="T66" fmla="*/ 0 w 123"/>
                <a:gd name="T67" fmla="*/ 69 h 139"/>
                <a:gd name="T68" fmla="*/ 1 w 123"/>
                <a:gd name="T69" fmla="*/ 51 h 139"/>
                <a:gd name="T70" fmla="*/ 8 w 123"/>
                <a:gd name="T71" fmla="*/ 34 h 139"/>
                <a:gd name="T72" fmla="*/ 19 w 123"/>
                <a:gd name="T73" fmla="*/ 20 h 139"/>
                <a:gd name="T74" fmla="*/ 33 w 123"/>
                <a:gd name="T75" fmla="*/ 9 h 139"/>
                <a:gd name="T76" fmla="*/ 50 w 123"/>
                <a:gd name="T77" fmla="*/ 2 h 139"/>
                <a:gd name="T78" fmla="*/ 69 w 123"/>
                <a:gd name="T7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39">
                  <a:moveTo>
                    <a:pt x="69" y="0"/>
                  </a:moveTo>
                  <a:lnTo>
                    <a:pt x="86" y="1"/>
                  </a:lnTo>
                  <a:lnTo>
                    <a:pt x="101" y="6"/>
                  </a:lnTo>
                  <a:lnTo>
                    <a:pt x="112" y="12"/>
                  </a:lnTo>
                  <a:lnTo>
                    <a:pt x="122" y="20"/>
                  </a:lnTo>
                  <a:lnTo>
                    <a:pt x="103" y="42"/>
                  </a:lnTo>
                  <a:lnTo>
                    <a:pt x="92" y="34"/>
                  </a:lnTo>
                  <a:lnTo>
                    <a:pt x="82" y="29"/>
                  </a:lnTo>
                  <a:lnTo>
                    <a:pt x="69" y="28"/>
                  </a:lnTo>
                  <a:lnTo>
                    <a:pt x="53" y="30"/>
                  </a:lnTo>
                  <a:lnTo>
                    <a:pt x="41" y="40"/>
                  </a:lnTo>
                  <a:lnTo>
                    <a:pt x="33" y="53"/>
                  </a:lnTo>
                  <a:lnTo>
                    <a:pt x="30" y="69"/>
                  </a:lnTo>
                  <a:lnTo>
                    <a:pt x="30" y="69"/>
                  </a:lnTo>
                  <a:lnTo>
                    <a:pt x="31" y="83"/>
                  </a:lnTo>
                  <a:lnTo>
                    <a:pt x="38" y="95"/>
                  </a:lnTo>
                  <a:lnTo>
                    <a:pt x="45" y="103"/>
                  </a:lnTo>
                  <a:lnTo>
                    <a:pt x="56" y="110"/>
                  </a:lnTo>
                  <a:lnTo>
                    <a:pt x="69" y="112"/>
                  </a:lnTo>
                  <a:lnTo>
                    <a:pt x="83" y="110"/>
                  </a:lnTo>
                  <a:lnTo>
                    <a:pt x="94" y="105"/>
                  </a:lnTo>
                  <a:lnTo>
                    <a:pt x="105" y="96"/>
                  </a:lnTo>
                  <a:lnTo>
                    <a:pt x="123" y="114"/>
                  </a:lnTo>
                  <a:lnTo>
                    <a:pt x="112" y="125"/>
                  </a:lnTo>
                  <a:lnTo>
                    <a:pt x="100" y="133"/>
                  </a:lnTo>
                  <a:lnTo>
                    <a:pt x="86" y="138"/>
                  </a:lnTo>
                  <a:lnTo>
                    <a:pt x="68" y="139"/>
                  </a:lnTo>
                  <a:lnTo>
                    <a:pt x="50" y="136"/>
                  </a:lnTo>
                  <a:lnTo>
                    <a:pt x="33" y="130"/>
                  </a:lnTo>
                  <a:lnTo>
                    <a:pt x="19" y="119"/>
                  </a:lnTo>
                  <a:lnTo>
                    <a:pt x="8" y="105"/>
                  </a:lnTo>
                  <a:lnTo>
                    <a:pt x="1" y="89"/>
                  </a:lnTo>
                  <a:lnTo>
                    <a:pt x="0" y="69"/>
                  </a:lnTo>
                  <a:lnTo>
                    <a:pt x="0" y="69"/>
                  </a:lnTo>
                  <a:lnTo>
                    <a:pt x="1" y="51"/>
                  </a:lnTo>
                  <a:lnTo>
                    <a:pt x="8" y="34"/>
                  </a:lnTo>
                  <a:lnTo>
                    <a:pt x="19" y="20"/>
                  </a:lnTo>
                  <a:lnTo>
                    <a:pt x="33" y="9"/>
                  </a:lnTo>
                  <a:lnTo>
                    <a:pt x="50" y="2"/>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Freeform 19">
              <a:extLst>
                <a:ext uri="{FF2B5EF4-FFF2-40B4-BE49-F238E27FC236}">
                  <a16:creationId xmlns:a16="http://schemas.microsoft.com/office/drawing/2014/main" id="{B7722D98-6C25-4D93-AA4F-F4C4DEF1EBF6}"/>
                </a:ext>
              </a:extLst>
            </p:cNvPr>
            <p:cNvSpPr>
              <a:spLocks/>
            </p:cNvSpPr>
            <p:nvPr userDrawn="1"/>
          </p:nvSpPr>
          <p:spPr bwMode="auto">
            <a:xfrm>
              <a:off x="1960713" y="6372633"/>
              <a:ext cx="72124" cy="85527"/>
            </a:xfrm>
            <a:custGeom>
              <a:avLst/>
              <a:gdLst>
                <a:gd name="T0" fmla="*/ 0 w 113"/>
                <a:gd name="T1" fmla="*/ 0 h 134"/>
                <a:gd name="T2" fmla="*/ 29 w 113"/>
                <a:gd name="T3" fmla="*/ 0 h 134"/>
                <a:gd name="T4" fmla="*/ 29 w 113"/>
                <a:gd name="T5" fmla="*/ 54 h 134"/>
                <a:gd name="T6" fmla="*/ 84 w 113"/>
                <a:gd name="T7" fmla="*/ 54 h 134"/>
                <a:gd name="T8" fmla="*/ 84 w 113"/>
                <a:gd name="T9" fmla="*/ 0 h 134"/>
                <a:gd name="T10" fmla="*/ 113 w 113"/>
                <a:gd name="T11" fmla="*/ 0 h 134"/>
                <a:gd name="T12" fmla="*/ 113 w 113"/>
                <a:gd name="T13" fmla="*/ 134 h 134"/>
                <a:gd name="T14" fmla="*/ 84 w 113"/>
                <a:gd name="T15" fmla="*/ 134 h 134"/>
                <a:gd name="T16" fmla="*/ 84 w 113"/>
                <a:gd name="T17" fmla="*/ 81 h 134"/>
                <a:gd name="T18" fmla="*/ 29 w 113"/>
                <a:gd name="T19" fmla="*/ 81 h 134"/>
                <a:gd name="T20" fmla="*/ 29 w 113"/>
                <a:gd name="T21" fmla="*/ 134 h 134"/>
                <a:gd name="T22" fmla="*/ 0 w 113"/>
                <a:gd name="T23" fmla="*/ 134 h 134"/>
                <a:gd name="T24" fmla="*/ 0 w 113"/>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 h="134">
                  <a:moveTo>
                    <a:pt x="0" y="0"/>
                  </a:moveTo>
                  <a:lnTo>
                    <a:pt x="29" y="0"/>
                  </a:lnTo>
                  <a:lnTo>
                    <a:pt x="29" y="54"/>
                  </a:lnTo>
                  <a:lnTo>
                    <a:pt x="84" y="54"/>
                  </a:lnTo>
                  <a:lnTo>
                    <a:pt x="84" y="0"/>
                  </a:lnTo>
                  <a:lnTo>
                    <a:pt x="113" y="0"/>
                  </a:lnTo>
                  <a:lnTo>
                    <a:pt x="113" y="134"/>
                  </a:lnTo>
                  <a:lnTo>
                    <a:pt x="84" y="134"/>
                  </a:lnTo>
                  <a:lnTo>
                    <a:pt x="84" y="81"/>
                  </a:lnTo>
                  <a:lnTo>
                    <a:pt x="29" y="81"/>
                  </a:lnTo>
                  <a:lnTo>
                    <a:pt x="29"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Rectangle 20">
              <a:extLst>
                <a:ext uri="{FF2B5EF4-FFF2-40B4-BE49-F238E27FC236}">
                  <a16:creationId xmlns:a16="http://schemas.microsoft.com/office/drawing/2014/main" id="{DA6D3FF6-D3F3-48A5-B763-49C54C557270}"/>
                </a:ext>
              </a:extLst>
            </p:cNvPr>
            <p:cNvSpPr>
              <a:spLocks noChangeArrowheads="1"/>
            </p:cNvSpPr>
            <p:nvPr userDrawn="1"/>
          </p:nvSpPr>
          <p:spPr bwMode="auto">
            <a:xfrm>
              <a:off x="2050070" y="6439011"/>
              <a:ext cx="19786" cy="1914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 name="Freeform 21">
              <a:extLst>
                <a:ext uri="{FF2B5EF4-FFF2-40B4-BE49-F238E27FC236}">
                  <a16:creationId xmlns:a16="http://schemas.microsoft.com/office/drawing/2014/main" id="{DEF9C872-FFC2-4CF4-891D-567BEF6DFE70}"/>
                </a:ext>
              </a:extLst>
            </p:cNvPr>
            <p:cNvSpPr>
              <a:spLocks/>
            </p:cNvSpPr>
            <p:nvPr userDrawn="1"/>
          </p:nvSpPr>
          <p:spPr bwMode="auto">
            <a:xfrm>
              <a:off x="2121556" y="6372633"/>
              <a:ext cx="72762" cy="85527"/>
            </a:xfrm>
            <a:custGeom>
              <a:avLst/>
              <a:gdLst>
                <a:gd name="T0" fmla="*/ 0 w 114"/>
                <a:gd name="T1" fmla="*/ 0 h 134"/>
                <a:gd name="T2" fmla="*/ 31 w 114"/>
                <a:gd name="T3" fmla="*/ 0 h 134"/>
                <a:gd name="T4" fmla="*/ 31 w 114"/>
                <a:gd name="T5" fmla="*/ 54 h 134"/>
                <a:gd name="T6" fmla="*/ 85 w 114"/>
                <a:gd name="T7" fmla="*/ 54 h 134"/>
                <a:gd name="T8" fmla="*/ 85 w 114"/>
                <a:gd name="T9" fmla="*/ 0 h 134"/>
                <a:gd name="T10" fmla="*/ 114 w 114"/>
                <a:gd name="T11" fmla="*/ 0 h 134"/>
                <a:gd name="T12" fmla="*/ 114 w 114"/>
                <a:gd name="T13" fmla="*/ 134 h 134"/>
                <a:gd name="T14" fmla="*/ 85 w 114"/>
                <a:gd name="T15" fmla="*/ 134 h 134"/>
                <a:gd name="T16" fmla="*/ 85 w 114"/>
                <a:gd name="T17" fmla="*/ 81 h 134"/>
                <a:gd name="T18" fmla="*/ 31 w 114"/>
                <a:gd name="T19" fmla="*/ 81 h 134"/>
                <a:gd name="T20" fmla="*/ 31 w 114"/>
                <a:gd name="T21" fmla="*/ 134 h 134"/>
                <a:gd name="T22" fmla="*/ 0 w 114"/>
                <a:gd name="T23" fmla="*/ 134 h 134"/>
                <a:gd name="T24" fmla="*/ 0 w 114"/>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134">
                  <a:moveTo>
                    <a:pt x="0" y="0"/>
                  </a:moveTo>
                  <a:lnTo>
                    <a:pt x="31" y="0"/>
                  </a:lnTo>
                  <a:lnTo>
                    <a:pt x="31" y="54"/>
                  </a:lnTo>
                  <a:lnTo>
                    <a:pt x="85" y="54"/>
                  </a:lnTo>
                  <a:lnTo>
                    <a:pt x="85" y="0"/>
                  </a:lnTo>
                  <a:lnTo>
                    <a:pt x="114" y="0"/>
                  </a:lnTo>
                  <a:lnTo>
                    <a:pt x="114" y="134"/>
                  </a:lnTo>
                  <a:lnTo>
                    <a:pt x="85" y="134"/>
                  </a:lnTo>
                  <a:lnTo>
                    <a:pt x="85" y="81"/>
                  </a:lnTo>
                  <a:lnTo>
                    <a:pt x="31" y="81"/>
                  </a:lnTo>
                  <a:lnTo>
                    <a:pt x="31"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8" name="Freeform 22">
              <a:extLst>
                <a:ext uri="{FF2B5EF4-FFF2-40B4-BE49-F238E27FC236}">
                  <a16:creationId xmlns:a16="http://schemas.microsoft.com/office/drawing/2014/main" id="{CF88DCDD-7611-432B-8FB6-2F3F438EFDB5}"/>
                </a:ext>
              </a:extLst>
            </p:cNvPr>
            <p:cNvSpPr>
              <a:spLocks/>
            </p:cNvSpPr>
            <p:nvPr userDrawn="1"/>
          </p:nvSpPr>
          <p:spPr bwMode="auto">
            <a:xfrm>
              <a:off x="2212828" y="6372633"/>
              <a:ext cx="74677" cy="87441"/>
            </a:xfrm>
            <a:custGeom>
              <a:avLst/>
              <a:gdLst>
                <a:gd name="T0" fmla="*/ 0 w 117"/>
                <a:gd name="T1" fmla="*/ 0 h 137"/>
                <a:gd name="T2" fmla="*/ 30 w 117"/>
                <a:gd name="T3" fmla="*/ 0 h 137"/>
                <a:gd name="T4" fmla="*/ 30 w 117"/>
                <a:gd name="T5" fmla="*/ 76 h 137"/>
                <a:gd name="T6" fmla="*/ 32 w 117"/>
                <a:gd name="T7" fmla="*/ 90 h 137"/>
                <a:gd name="T8" fmla="*/ 37 w 117"/>
                <a:gd name="T9" fmla="*/ 101 h 137"/>
                <a:gd name="T10" fmla="*/ 47 w 117"/>
                <a:gd name="T11" fmla="*/ 108 h 137"/>
                <a:gd name="T12" fmla="*/ 59 w 117"/>
                <a:gd name="T13" fmla="*/ 110 h 137"/>
                <a:gd name="T14" fmla="*/ 71 w 117"/>
                <a:gd name="T15" fmla="*/ 108 h 137"/>
                <a:gd name="T16" fmla="*/ 80 w 117"/>
                <a:gd name="T17" fmla="*/ 101 h 137"/>
                <a:gd name="T18" fmla="*/ 86 w 117"/>
                <a:gd name="T19" fmla="*/ 92 h 137"/>
                <a:gd name="T20" fmla="*/ 87 w 117"/>
                <a:gd name="T21" fmla="*/ 77 h 137"/>
                <a:gd name="T22" fmla="*/ 87 w 117"/>
                <a:gd name="T23" fmla="*/ 0 h 137"/>
                <a:gd name="T24" fmla="*/ 117 w 117"/>
                <a:gd name="T25" fmla="*/ 0 h 137"/>
                <a:gd name="T26" fmla="*/ 117 w 117"/>
                <a:gd name="T27" fmla="*/ 76 h 137"/>
                <a:gd name="T28" fmla="*/ 115 w 117"/>
                <a:gd name="T29" fmla="*/ 95 h 137"/>
                <a:gd name="T30" fmla="*/ 110 w 117"/>
                <a:gd name="T31" fmla="*/ 110 h 137"/>
                <a:gd name="T32" fmla="*/ 101 w 117"/>
                <a:gd name="T33" fmla="*/ 122 h 137"/>
                <a:gd name="T34" fmla="*/ 89 w 117"/>
                <a:gd name="T35" fmla="*/ 131 h 137"/>
                <a:gd name="T36" fmla="*/ 75 w 117"/>
                <a:gd name="T37" fmla="*/ 136 h 137"/>
                <a:gd name="T38" fmla="*/ 58 w 117"/>
                <a:gd name="T39" fmla="*/ 137 h 137"/>
                <a:gd name="T40" fmla="*/ 42 w 117"/>
                <a:gd name="T41" fmla="*/ 136 h 137"/>
                <a:gd name="T42" fmla="*/ 27 w 117"/>
                <a:gd name="T43" fmla="*/ 131 h 137"/>
                <a:gd name="T44" fmla="*/ 15 w 117"/>
                <a:gd name="T45" fmla="*/ 122 h 137"/>
                <a:gd name="T46" fmla="*/ 6 w 117"/>
                <a:gd name="T47" fmla="*/ 110 h 137"/>
                <a:gd name="T48" fmla="*/ 1 w 117"/>
                <a:gd name="T49" fmla="*/ 95 h 137"/>
                <a:gd name="T50" fmla="*/ 0 w 117"/>
                <a:gd name="T51" fmla="*/ 77 h 137"/>
                <a:gd name="T52" fmla="*/ 0 w 117"/>
                <a:gd name="T5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 h="137">
                  <a:moveTo>
                    <a:pt x="0" y="0"/>
                  </a:moveTo>
                  <a:lnTo>
                    <a:pt x="30" y="0"/>
                  </a:lnTo>
                  <a:lnTo>
                    <a:pt x="30" y="76"/>
                  </a:lnTo>
                  <a:lnTo>
                    <a:pt x="32" y="90"/>
                  </a:lnTo>
                  <a:lnTo>
                    <a:pt x="37" y="101"/>
                  </a:lnTo>
                  <a:lnTo>
                    <a:pt x="47" y="108"/>
                  </a:lnTo>
                  <a:lnTo>
                    <a:pt x="59" y="110"/>
                  </a:lnTo>
                  <a:lnTo>
                    <a:pt x="71" y="108"/>
                  </a:lnTo>
                  <a:lnTo>
                    <a:pt x="80" y="101"/>
                  </a:lnTo>
                  <a:lnTo>
                    <a:pt x="86" y="92"/>
                  </a:lnTo>
                  <a:lnTo>
                    <a:pt x="87" y="77"/>
                  </a:lnTo>
                  <a:lnTo>
                    <a:pt x="87" y="0"/>
                  </a:lnTo>
                  <a:lnTo>
                    <a:pt x="117" y="0"/>
                  </a:lnTo>
                  <a:lnTo>
                    <a:pt x="117" y="76"/>
                  </a:lnTo>
                  <a:lnTo>
                    <a:pt x="115" y="95"/>
                  </a:lnTo>
                  <a:lnTo>
                    <a:pt x="110" y="110"/>
                  </a:lnTo>
                  <a:lnTo>
                    <a:pt x="101" y="122"/>
                  </a:lnTo>
                  <a:lnTo>
                    <a:pt x="89" y="131"/>
                  </a:lnTo>
                  <a:lnTo>
                    <a:pt x="75" y="136"/>
                  </a:lnTo>
                  <a:lnTo>
                    <a:pt x="58" y="137"/>
                  </a:lnTo>
                  <a:lnTo>
                    <a:pt x="42" y="136"/>
                  </a:lnTo>
                  <a:lnTo>
                    <a:pt x="27" y="131"/>
                  </a:lnTo>
                  <a:lnTo>
                    <a:pt x="15" y="122"/>
                  </a:lnTo>
                  <a:lnTo>
                    <a:pt x="6" y="110"/>
                  </a:lnTo>
                  <a:lnTo>
                    <a:pt x="1" y="95"/>
                  </a:lnTo>
                  <a:lnTo>
                    <a:pt x="0" y="7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 name="Freeform 23">
              <a:extLst>
                <a:ext uri="{FF2B5EF4-FFF2-40B4-BE49-F238E27FC236}">
                  <a16:creationId xmlns:a16="http://schemas.microsoft.com/office/drawing/2014/main" id="{5D775F42-7AB2-46E8-A531-2840D8923ED0}"/>
                </a:ext>
              </a:extLst>
            </p:cNvPr>
            <p:cNvSpPr>
              <a:spLocks/>
            </p:cNvSpPr>
            <p:nvPr userDrawn="1"/>
          </p:nvSpPr>
          <p:spPr bwMode="auto">
            <a:xfrm>
              <a:off x="2305376" y="6372633"/>
              <a:ext cx="86166" cy="85527"/>
            </a:xfrm>
            <a:custGeom>
              <a:avLst/>
              <a:gdLst>
                <a:gd name="T0" fmla="*/ 0 w 135"/>
                <a:gd name="T1" fmla="*/ 0 h 134"/>
                <a:gd name="T2" fmla="*/ 32 w 135"/>
                <a:gd name="T3" fmla="*/ 0 h 134"/>
                <a:gd name="T4" fmla="*/ 68 w 135"/>
                <a:gd name="T5" fmla="*/ 57 h 134"/>
                <a:gd name="T6" fmla="*/ 103 w 135"/>
                <a:gd name="T7" fmla="*/ 0 h 134"/>
                <a:gd name="T8" fmla="*/ 135 w 135"/>
                <a:gd name="T9" fmla="*/ 0 h 134"/>
                <a:gd name="T10" fmla="*/ 135 w 135"/>
                <a:gd name="T11" fmla="*/ 134 h 134"/>
                <a:gd name="T12" fmla="*/ 105 w 135"/>
                <a:gd name="T13" fmla="*/ 134 h 134"/>
                <a:gd name="T14" fmla="*/ 105 w 135"/>
                <a:gd name="T15" fmla="*/ 47 h 134"/>
                <a:gd name="T16" fmla="*/ 68 w 135"/>
                <a:gd name="T17" fmla="*/ 104 h 134"/>
                <a:gd name="T18" fmla="*/ 66 w 135"/>
                <a:gd name="T19" fmla="*/ 104 h 134"/>
                <a:gd name="T20" fmla="*/ 30 w 135"/>
                <a:gd name="T21" fmla="*/ 48 h 134"/>
                <a:gd name="T22" fmla="*/ 30 w 135"/>
                <a:gd name="T23" fmla="*/ 134 h 134"/>
                <a:gd name="T24" fmla="*/ 0 w 135"/>
                <a:gd name="T25" fmla="*/ 134 h 134"/>
                <a:gd name="T26" fmla="*/ 0 w 135"/>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134">
                  <a:moveTo>
                    <a:pt x="0" y="0"/>
                  </a:moveTo>
                  <a:lnTo>
                    <a:pt x="32" y="0"/>
                  </a:lnTo>
                  <a:lnTo>
                    <a:pt x="68" y="57"/>
                  </a:lnTo>
                  <a:lnTo>
                    <a:pt x="103" y="0"/>
                  </a:lnTo>
                  <a:lnTo>
                    <a:pt x="135" y="0"/>
                  </a:lnTo>
                  <a:lnTo>
                    <a:pt x="135" y="134"/>
                  </a:lnTo>
                  <a:lnTo>
                    <a:pt x="105" y="134"/>
                  </a:lnTo>
                  <a:lnTo>
                    <a:pt x="105" y="47"/>
                  </a:lnTo>
                  <a:lnTo>
                    <a:pt x="68" y="104"/>
                  </a:lnTo>
                  <a:lnTo>
                    <a:pt x="66" y="104"/>
                  </a:lnTo>
                  <a:lnTo>
                    <a:pt x="30" y="48"/>
                  </a:lnTo>
                  <a:lnTo>
                    <a:pt x="30"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Freeform 24">
              <a:extLst>
                <a:ext uri="{FF2B5EF4-FFF2-40B4-BE49-F238E27FC236}">
                  <a16:creationId xmlns:a16="http://schemas.microsoft.com/office/drawing/2014/main" id="{48262266-33DE-45B3-842E-ABA795187E19}"/>
                </a:ext>
              </a:extLst>
            </p:cNvPr>
            <p:cNvSpPr>
              <a:spLocks noEditPoints="1"/>
            </p:cNvSpPr>
            <p:nvPr userDrawn="1"/>
          </p:nvSpPr>
          <p:spPr bwMode="auto">
            <a:xfrm>
              <a:off x="2403031" y="6371994"/>
              <a:ext cx="91272" cy="86165"/>
            </a:xfrm>
            <a:custGeom>
              <a:avLst/>
              <a:gdLst>
                <a:gd name="T0" fmla="*/ 72 w 143"/>
                <a:gd name="T1" fmla="*/ 35 h 135"/>
                <a:gd name="T2" fmla="*/ 54 w 143"/>
                <a:gd name="T3" fmla="*/ 79 h 135"/>
                <a:gd name="T4" fmla="*/ 89 w 143"/>
                <a:gd name="T5" fmla="*/ 79 h 135"/>
                <a:gd name="T6" fmla="*/ 72 w 143"/>
                <a:gd name="T7" fmla="*/ 35 h 135"/>
                <a:gd name="T8" fmla="*/ 58 w 143"/>
                <a:gd name="T9" fmla="*/ 0 h 135"/>
                <a:gd name="T10" fmla="*/ 85 w 143"/>
                <a:gd name="T11" fmla="*/ 0 h 135"/>
                <a:gd name="T12" fmla="*/ 143 w 143"/>
                <a:gd name="T13" fmla="*/ 135 h 135"/>
                <a:gd name="T14" fmla="*/ 112 w 143"/>
                <a:gd name="T15" fmla="*/ 135 h 135"/>
                <a:gd name="T16" fmla="*/ 100 w 143"/>
                <a:gd name="T17" fmla="*/ 106 h 135"/>
                <a:gd name="T18" fmla="*/ 43 w 143"/>
                <a:gd name="T19" fmla="*/ 106 h 135"/>
                <a:gd name="T20" fmla="*/ 30 w 143"/>
                <a:gd name="T21" fmla="*/ 135 h 135"/>
                <a:gd name="T22" fmla="*/ 0 w 143"/>
                <a:gd name="T23" fmla="*/ 135 h 135"/>
                <a:gd name="T24" fmla="*/ 58 w 143"/>
                <a:gd name="T2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35">
                  <a:moveTo>
                    <a:pt x="72" y="35"/>
                  </a:moveTo>
                  <a:lnTo>
                    <a:pt x="54" y="79"/>
                  </a:lnTo>
                  <a:lnTo>
                    <a:pt x="89" y="79"/>
                  </a:lnTo>
                  <a:lnTo>
                    <a:pt x="72" y="35"/>
                  </a:lnTo>
                  <a:close/>
                  <a:moveTo>
                    <a:pt x="58" y="0"/>
                  </a:moveTo>
                  <a:lnTo>
                    <a:pt x="85" y="0"/>
                  </a:lnTo>
                  <a:lnTo>
                    <a:pt x="143" y="135"/>
                  </a:lnTo>
                  <a:lnTo>
                    <a:pt x="112" y="135"/>
                  </a:lnTo>
                  <a:lnTo>
                    <a:pt x="100" y="106"/>
                  </a:lnTo>
                  <a:lnTo>
                    <a:pt x="43" y="106"/>
                  </a:lnTo>
                  <a:lnTo>
                    <a:pt x="30" y="135"/>
                  </a:lnTo>
                  <a:lnTo>
                    <a:pt x="0" y="135"/>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Freeform 25">
              <a:extLst>
                <a:ext uri="{FF2B5EF4-FFF2-40B4-BE49-F238E27FC236}">
                  <a16:creationId xmlns:a16="http://schemas.microsoft.com/office/drawing/2014/main" id="{09E9C292-FA8B-4CC0-AED5-76E7BF830A43}"/>
                </a:ext>
              </a:extLst>
            </p:cNvPr>
            <p:cNvSpPr>
              <a:spLocks/>
            </p:cNvSpPr>
            <p:nvPr userDrawn="1"/>
          </p:nvSpPr>
          <p:spPr bwMode="auto">
            <a:xfrm>
              <a:off x="2506430" y="6372633"/>
              <a:ext cx="76592" cy="85527"/>
            </a:xfrm>
            <a:custGeom>
              <a:avLst/>
              <a:gdLst>
                <a:gd name="T0" fmla="*/ 0 w 120"/>
                <a:gd name="T1" fmla="*/ 0 h 134"/>
                <a:gd name="T2" fmla="*/ 27 w 120"/>
                <a:gd name="T3" fmla="*/ 0 h 134"/>
                <a:gd name="T4" fmla="*/ 90 w 120"/>
                <a:gd name="T5" fmla="*/ 83 h 134"/>
                <a:gd name="T6" fmla="*/ 90 w 120"/>
                <a:gd name="T7" fmla="*/ 0 h 134"/>
                <a:gd name="T8" fmla="*/ 120 w 120"/>
                <a:gd name="T9" fmla="*/ 0 h 134"/>
                <a:gd name="T10" fmla="*/ 120 w 120"/>
                <a:gd name="T11" fmla="*/ 134 h 134"/>
                <a:gd name="T12" fmla="*/ 94 w 120"/>
                <a:gd name="T13" fmla="*/ 134 h 134"/>
                <a:gd name="T14" fmla="*/ 29 w 120"/>
                <a:gd name="T15" fmla="*/ 49 h 134"/>
                <a:gd name="T16" fmla="*/ 29 w 120"/>
                <a:gd name="T17" fmla="*/ 134 h 134"/>
                <a:gd name="T18" fmla="*/ 0 w 120"/>
                <a:gd name="T19" fmla="*/ 134 h 134"/>
                <a:gd name="T20" fmla="*/ 0 w 120"/>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34">
                  <a:moveTo>
                    <a:pt x="0" y="0"/>
                  </a:moveTo>
                  <a:lnTo>
                    <a:pt x="27" y="0"/>
                  </a:lnTo>
                  <a:lnTo>
                    <a:pt x="90" y="83"/>
                  </a:lnTo>
                  <a:lnTo>
                    <a:pt x="90" y="0"/>
                  </a:lnTo>
                  <a:lnTo>
                    <a:pt x="120" y="0"/>
                  </a:lnTo>
                  <a:lnTo>
                    <a:pt x="120" y="134"/>
                  </a:lnTo>
                  <a:lnTo>
                    <a:pt x="94" y="134"/>
                  </a:lnTo>
                  <a:lnTo>
                    <a:pt x="29" y="49"/>
                  </a:lnTo>
                  <a:lnTo>
                    <a:pt x="29"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Freeform 26">
              <a:extLst>
                <a:ext uri="{FF2B5EF4-FFF2-40B4-BE49-F238E27FC236}">
                  <a16:creationId xmlns:a16="http://schemas.microsoft.com/office/drawing/2014/main" id="{563EED22-D0EC-4C84-AC90-3F39DEFDA34E}"/>
                </a:ext>
              </a:extLst>
            </p:cNvPr>
            <p:cNvSpPr>
              <a:spLocks/>
            </p:cNvSpPr>
            <p:nvPr userDrawn="1"/>
          </p:nvSpPr>
          <p:spPr bwMode="auto">
            <a:xfrm>
              <a:off x="2630891" y="6372633"/>
              <a:ext cx="72124" cy="85527"/>
            </a:xfrm>
            <a:custGeom>
              <a:avLst/>
              <a:gdLst>
                <a:gd name="T0" fmla="*/ 0 w 113"/>
                <a:gd name="T1" fmla="*/ 0 h 134"/>
                <a:gd name="T2" fmla="*/ 113 w 113"/>
                <a:gd name="T3" fmla="*/ 0 h 134"/>
                <a:gd name="T4" fmla="*/ 113 w 113"/>
                <a:gd name="T5" fmla="*/ 27 h 134"/>
                <a:gd name="T6" fmla="*/ 71 w 113"/>
                <a:gd name="T7" fmla="*/ 27 h 134"/>
                <a:gd name="T8" fmla="*/ 71 w 113"/>
                <a:gd name="T9" fmla="*/ 134 h 134"/>
                <a:gd name="T10" fmla="*/ 42 w 113"/>
                <a:gd name="T11" fmla="*/ 134 h 134"/>
                <a:gd name="T12" fmla="*/ 42 w 113"/>
                <a:gd name="T13" fmla="*/ 27 h 134"/>
                <a:gd name="T14" fmla="*/ 0 w 113"/>
                <a:gd name="T15" fmla="*/ 27 h 134"/>
                <a:gd name="T16" fmla="*/ 0 w 113"/>
                <a:gd name="T1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34">
                  <a:moveTo>
                    <a:pt x="0" y="0"/>
                  </a:moveTo>
                  <a:lnTo>
                    <a:pt x="113" y="0"/>
                  </a:lnTo>
                  <a:lnTo>
                    <a:pt x="113" y="27"/>
                  </a:lnTo>
                  <a:lnTo>
                    <a:pt x="71" y="27"/>
                  </a:lnTo>
                  <a:lnTo>
                    <a:pt x="71" y="134"/>
                  </a:lnTo>
                  <a:lnTo>
                    <a:pt x="42" y="134"/>
                  </a:lnTo>
                  <a:lnTo>
                    <a:pt x="42" y="27"/>
                  </a:lnTo>
                  <a:lnTo>
                    <a:pt x="0" y="2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 name="Freeform 27">
              <a:extLst>
                <a:ext uri="{FF2B5EF4-FFF2-40B4-BE49-F238E27FC236}">
                  <a16:creationId xmlns:a16="http://schemas.microsoft.com/office/drawing/2014/main" id="{86FB26C4-FDEA-4CA7-9A06-75DE3C06B008}"/>
                </a:ext>
              </a:extLst>
            </p:cNvPr>
            <p:cNvSpPr>
              <a:spLocks noEditPoints="1"/>
            </p:cNvSpPr>
            <p:nvPr userDrawn="1"/>
          </p:nvSpPr>
          <p:spPr bwMode="auto">
            <a:xfrm>
              <a:off x="2708121" y="6371356"/>
              <a:ext cx="91272" cy="88718"/>
            </a:xfrm>
            <a:custGeom>
              <a:avLst/>
              <a:gdLst>
                <a:gd name="T0" fmla="*/ 71 w 143"/>
                <a:gd name="T1" fmla="*/ 28 h 139"/>
                <a:gd name="T2" fmla="*/ 59 w 143"/>
                <a:gd name="T3" fmla="*/ 29 h 139"/>
                <a:gd name="T4" fmla="*/ 47 w 143"/>
                <a:gd name="T5" fmla="*/ 35 h 139"/>
                <a:gd name="T6" fmla="*/ 38 w 143"/>
                <a:gd name="T7" fmla="*/ 45 h 139"/>
                <a:gd name="T8" fmla="*/ 33 w 143"/>
                <a:gd name="T9" fmla="*/ 56 h 139"/>
                <a:gd name="T10" fmla="*/ 31 w 143"/>
                <a:gd name="T11" fmla="*/ 69 h 139"/>
                <a:gd name="T12" fmla="*/ 31 w 143"/>
                <a:gd name="T13" fmla="*/ 69 h 139"/>
                <a:gd name="T14" fmla="*/ 33 w 143"/>
                <a:gd name="T15" fmla="*/ 83 h 139"/>
                <a:gd name="T16" fmla="*/ 39 w 143"/>
                <a:gd name="T17" fmla="*/ 95 h 139"/>
                <a:gd name="T18" fmla="*/ 48 w 143"/>
                <a:gd name="T19" fmla="*/ 103 h 139"/>
                <a:gd name="T20" fmla="*/ 59 w 143"/>
                <a:gd name="T21" fmla="*/ 110 h 139"/>
                <a:gd name="T22" fmla="*/ 72 w 143"/>
                <a:gd name="T23" fmla="*/ 112 h 139"/>
                <a:gd name="T24" fmla="*/ 86 w 143"/>
                <a:gd name="T25" fmla="*/ 110 h 139"/>
                <a:gd name="T26" fmla="*/ 97 w 143"/>
                <a:gd name="T27" fmla="*/ 103 h 139"/>
                <a:gd name="T28" fmla="*/ 105 w 143"/>
                <a:gd name="T29" fmla="*/ 95 h 139"/>
                <a:gd name="T30" fmla="*/ 110 w 143"/>
                <a:gd name="T31" fmla="*/ 83 h 139"/>
                <a:gd name="T32" fmla="*/ 112 w 143"/>
                <a:gd name="T33" fmla="*/ 69 h 139"/>
                <a:gd name="T34" fmla="*/ 112 w 143"/>
                <a:gd name="T35" fmla="*/ 69 h 139"/>
                <a:gd name="T36" fmla="*/ 110 w 143"/>
                <a:gd name="T37" fmla="*/ 56 h 139"/>
                <a:gd name="T38" fmla="*/ 105 w 143"/>
                <a:gd name="T39" fmla="*/ 45 h 139"/>
                <a:gd name="T40" fmla="*/ 97 w 143"/>
                <a:gd name="T41" fmla="*/ 35 h 139"/>
                <a:gd name="T42" fmla="*/ 84 w 143"/>
                <a:gd name="T43" fmla="*/ 29 h 139"/>
                <a:gd name="T44" fmla="*/ 71 w 143"/>
                <a:gd name="T45" fmla="*/ 28 h 139"/>
                <a:gd name="T46" fmla="*/ 72 w 143"/>
                <a:gd name="T47" fmla="*/ 0 h 139"/>
                <a:gd name="T48" fmla="*/ 92 w 143"/>
                <a:gd name="T49" fmla="*/ 2 h 139"/>
                <a:gd name="T50" fmla="*/ 109 w 143"/>
                <a:gd name="T51" fmla="*/ 9 h 139"/>
                <a:gd name="T52" fmla="*/ 123 w 143"/>
                <a:gd name="T53" fmla="*/ 20 h 139"/>
                <a:gd name="T54" fmla="*/ 134 w 143"/>
                <a:gd name="T55" fmla="*/ 34 h 139"/>
                <a:gd name="T56" fmla="*/ 140 w 143"/>
                <a:gd name="T57" fmla="*/ 51 h 139"/>
                <a:gd name="T58" fmla="*/ 143 w 143"/>
                <a:gd name="T59" fmla="*/ 69 h 139"/>
                <a:gd name="T60" fmla="*/ 143 w 143"/>
                <a:gd name="T61" fmla="*/ 69 h 139"/>
                <a:gd name="T62" fmla="*/ 140 w 143"/>
                <a:gd name="T63" fmla="*/ 88 h 139"/>
                <a:gd name="T64" fmla="*/ 134 w 143"/>
                <a:gd name="T65" fmla="*/ 105 h 139"/>
                <a:gd name="T66" fmla="*/ 123 w 143"/>
                <a:gd name="T67" fmla="*/ 118 h 139"/>
                <a:gd name="T68" fmla="*/ 109 w 143"/>
                <a:gd name="T69" fmla="*/ 129 h 139"/>
                <a:gd name="T70" fmla="*/ 92 w 143"/>
                <a:gd name="T71" fmla="*/ 136 h 139"/>
                <a:gd name="T72" fmla="*/ 71 w 143"/>
                <a:gd name="T73" fmla="*/ 139 h 139"/>
                <a:gd name="T74" fmla="*/ 51 w 143"/>
                <a:gd name="T75" fmla="*/ 136 h 139"/>
                <a:gd name="T76" fmla="*/ 34 w 143"/>
                <a:gd name="T77" fmla="*/ 129 h 139"/>
                <a:gd name="T78" fmla="*/ 21 w 143"/>
                <a:gd name="T79" fmla="*/ 119 h 139"/>
                <a:gd name="T80" fmla="*/ 10 w 143"/>
                <a:gd name="T81" fmla="*/ 105 h 139"/>
                <a:gd name="T82" fmla="*/ 3 w 143"/>
                <a:gd name="T83" fmla="*/ 89 h 139"/>
                <a:gd name="T84" fmla="*/ 0 w 143"/>
                <a:gd name="T85" fmla="*/ 69 h 139"/>
                <a:gd name="T86" fmla="*/ 0 w 143"/>
                <a:gd name="T87" fmla="*/ 69 h 139"/>
                <a:gd name="T88" fmla="*/ 3 w 143"/>
                <a:gd name="T89" fmla="*/ 51 h 139"/>
                <a:gd name="T90" fmla="*/ 10 w 143"/>
                <a:gd name="T91" fmla="*/ 34 h 139"/>
                <a:gd name="T92" fmla="*/ 21 w 143"/>
                <a:gd name="T93" fmla="*/ 20 h 139"/>
                <a:gd name="T94" fmla="*/ 34 w 143"/>
                <a:gd name="T95" fmla="*/ 9 h 139"/>
                <a:gd name="T96" fmla="*/ 53 w 143"/>
                <a:gd name="T97" fmla="*/ 2 h 139"/>
                <a:gd name="T98" fmla="*/ 72 w 143"/>
                <a:gd name="T9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3" h="139">
                  <a:moveTo>
                    <a:pt x="71" y="28"/>
                  </a:moveTo>
                  <a:lnTo>
                    <a:pt x="59" y="29"/>
                  </a:lnTo>
                  <a:lnTo>
                    <a:pt x="47" y="35"/>
                  </a:lnTo>
                  <a:lnTo>
                    <a:pt x="38" y="45"/>
                  </a:lnTo>
                  <a:lnTo>
                    <a:pt x="33" y="56"/>
                  </a:lnTo>
                  <a:lnTo>
                    <a:pt x="31" y="69"/>
                  </a:lnTo>
                  <a:lnTo>
                    <a:pt x="31" y="69"/>
                  </a:lnTo>
                  <a:lnTo>
                    <a:pt x="33" y="83"/>
                  </a:lnTo>
                  <a:lnTo>
                    <a:pt x="39" y="95"/>
                  </a:lnTo>
                  <a:lnTo>
                    <a:pt x="48" y="103"/>
                  </a:lnTo>
                  <a:lnTo>
                    <a:pt x="59" y="110"/>
                  </a:lnTo>
                  <a:lnTo>
                    <a:pt x="72" y="112"/>
                  </a:lnTo>
                  <a:lnTo>
                    <a:pt x="86" y="110"/>
                  </a:lnTo>
                  <a:lnTo>
                    <a:pt x="97" y="103"/>
                  </a:lnTo>
                  <a:lnTo>
                    <a:pt x="105" y="95"/>
                  </a:lnTo>
                  <a:lnTo>
                    <a:pt x="110" y="83"/>
                  </a:lnTo>
                  <a:lnTo>
                    <a:pt x="112" y="69"/>
                  </a:lnTo>
                  <a:lnTo>
                    <a:pt x="112" y="69"/>
                  </a:lnTo>
                  <a:lnTo>
                    <a:pt x="110" y="56"/>
                  </a:lnTo>
                  <a:lnTo>
                    <a:pt x="105" y="45"/>
                  </a:lnTo>
                  <a:lnTo>
                    <a:pt x="97" y="35"/>
                  </a:lnTo>
                  <a:lnTo>
                    <a:pt x="84" y="29"/>
                  </a:lnTo>
                  <a:lnTo>
                    <a:pt x="71" y="28"/>
                  </a:lnTo>
                  <a:close/>
                  <a:moveTo>
                    <a:pt x="72" y="0"/>
                  </a:moveTo>
                  <a:lnTo>
                    <a:pt x="92" y="2"/>
                  </a:lnTo>
                  <a:lnTo>
                    <a:pt x="109" y="9"/>
                  </a:lnTo>
                  <a:lnTo>
                    <a:pt x="123" y="20"/>
                  </a:lnTo>
                  <a:lnTo>
                    <a:pt x="134" y="34"/>
                  </a:lnTo>
                  <a:lnTo>
                    <a:pt x="140" y="51"/>
                  </a:lnTo>
                  <a:lnTo>
                    <a:pt x="143" y="69"/>
                  </a:lnTo>
                  <a:lnTo>
                    <a:pt x="143" y="69"/>
                  </a:lnTo>
                  <a:lnTo>
                    <a:pt x="140" y="88"/>
                  </a:lnTo>
                  <a:lnTo>
                    <a:pt x="134" y="105"/>
                  </a:lnTo>
                  <a:lnTo>
                    <a:pt x="123" y="118"/>
                  </a:lnTo>
                  <a:lnTo>
                    <a:pt x="109" y="129"/>
                  </a:lnTo>
                  <a:lnTo>
                    <a:pt x="92" y="136"/>
                  </a:lnTo>
                  <a:lnTo>
                    <a:pt x="71" y="139"/>
                  </a:lnTo>
                  <a:lnTo>
                    <a:pt x="51" y="136"/>
                  </a:lnTo>
                  <a:lnTo>
                    <a:pt x="34" y="129"/>
                  </a:lnTo>
                  <a:lnTo>
                    <a:pt x="21" y="119"/>
                  </a:lnTo>
                  <a:lnTo>
                    <a:pt x="10" y="105"/>
                  </a:lnTo>
                  <a:lnTo>
                    <a:pt x="3" y="89"/>
                  </a:lnTo>
                  <a:lnTo>
                    <a:pt x="0" y="69"/>
                  </a:lnTo>
                  <a:lnTo>
                    <a:pt x="0" y="69"/>
                  </a:lnTo>
                  <a:lnTo>
                    <a:pt x="3" y="51"/>
                  </a:lnTo>
                  <a:lnTo>
                    <a:pt x="10" y="34"/>
                  </a:lnTo>
                  <a:lnTo>
                    <a:pt x="21" y="20"/>
                  </a:lnTo>
                  <a:lnTo>
                    <a:pt x="34" y="9"/>
                  </a:lnTo>
                  <a:lnTo>
                    <a:pt x="53" y="2"/>
                  </a:lnTo>
                  <a:lnTo>
                    <a:pt x="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 name="Freeform 28">
              <a:extLst>
                <a:ext uri="{FF2B5EF4-FFF2-40B4-BE49-F238E27FC236}">
                  <a16:creationId xmlns:a16="http://schemas.microsoft.com/office/drawing/2014/main" id="{710A379F-25CB-44B2-981B-3D5CB573F5C6}"/>
                </a:ext>
              </a:extLst>
            </p:cNvPr>
            <p:cNvSpPr>
              <a:spLocks/>
            </p:cNvSpPr>
            <p:nvPr userDrawn="1"/>
          </p:nvSpPr>
          <p:spPr bwMode="auto">
            <a:xfrm>
              <a:off x="2813434" y="6372633"/>
              <a:ext cx="75315" cy="87441"/>
            </a:xfrm>
            <a:custGeom>
              <a:avLst/>
              <a:gdLst>
                <a:gd name="T0" fmla="*/ 0 w 118"/>
                <a:gd name="T1" fmla="*/ 0 h 137"/>
                <a:gd name="T2" fmla="*/ 30 w 118"/>
                <a:gd name="T3" fmla="*/ 0 h 137"/>
                <a:gd name="T4" fmla="*/ 30 w 118"/>
                <a:gd name="T5" fmla="*/ 76 h 137"/>
                <a:gd name="T6" fmla="*/ 32 w 118"/>
                <a:gd name="T7" fmla="*/ 90 h 137"/>
                <a:gd name="T8" fmla="*/ 38 w 118"/>
                <a:gd name="T9" fmla="*/ 101 h 137"/>
                <a:gd name="T10" fmla="*/ 47 w 118"/>
                <a:gd name="T11" fmla="*/ 108 h 137"/>
                <a:gd name="T12" fmla="*/ 58 w 118"/>
                <a:gd name="T13" fmla="*/ 110 h 137"/>
                <a:gd name="T14" fmla="*/ 71 w 118"/>
                <a:gd name="T15" fmla="*/ 108 h 137"/>
                <a:gd name="T16" fmla="*/ 80 w 118"/>
                <a:gd name="T17" fmla="*/ 101 h 137"/>
                <a:gd name="T18" fmla="*/ 86 w 118"/>
                <a:gd name="T19" fmla="*/ 92 h 137"/>
                <a:gd name="T20" fmla="*/ 88 w 118"/>
                <a:gd name="T21" fmla="*/ 77 h 137"/>
                <a:gd name="T22" fmla="*/ 88 w 118"/>
                <a:gd name="T23" fmla="*/ 0 h 137"/>
                <a:gd name="T24" fmla="*/ 118 w 118"/>
                <a:gd name="T25" fmla="*/ 0 h 137"/>
                <a:gd name="T26" fmla="*/ 118 w 118"/>
                <a:gd name="T27" fmla="*/ 76 h 137"/>
                <a:gd name="T28" fmla="*/ 116 w 118"/>
                <a:gd name="T29" fmla="*/ 95 h 137"/>
                <a:gd name="T30" fmla="*/ 111 w 118"/>
                <a:gd name="T31" fmla="*/ 110 h 137"/>
                <a:gd name="T32" fmla="*/ 101 w 118"/>
                <a:gd name="T33" fmla="*/ 122 h 137"/>
                <a:gd name="T34" fmla="*/ 90 w 118"/>
                <a:gd name="T35" fmla="*/ 131 h 137"/>
                <a:gd name="T36" fmla="*/ 75 w 118"/>
                <a:gd name="T37" fmla="*/ 136 h 137"/>
                <a:gd name="T38" fmla="*/ 58 w 118"/>
                <a:gd name="T39" fmla="*/ 137 h 137"/>
                <a:gd name="T40" fmla="*/ 41 w 118"/>
                <a:gd name="T41" fmla="*/ 136 h 137"/>
                <a:gd name="T42" fmla="*/ 28 w 118"/>
                <a:gd name="T43" fmla="*/ 131 h 137"/>
                <a:gd name="T44" fmla="*/ 16 w 118"/>
                <a:gd name="T45" fmla="*/ 122 h 137"/>
                <a:gd name="T46" fmla="*/ 7 w 118"/>
                <a:gd name="T47" fmla="*/ 110 h 137"/>
                <a:gd name="T48" fmla="*/ 2 w 118"/>
                <a:gd name="T49" fmla="*/ 95 h 137"/>
                <a:gd name="T50" fmla="*/ 0 w 118"/>
                <a:gd name="T51" fmla="*/ 77 h 137"/>
                <a:gd name="T52" fmla="*/ 0 w 118"/>
                <a:gd name="T5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37">
                  <a:moveTo>
                    <a:pt x="0" y="0"/>
                  </a:moveTo>
                  <a:lnTo>
                    <a:pt x="30" y="0"/>
                  </a:lnTo>
                  <a:lnTo>
                    <a:pt x="30" y="76"/>
                  </a:lnTo>
                  <a:lnTo>
                    <a:pt x="32" y="90"/>
                  </a:lnTo>
                  <a:lnTo>
                    <a:pt x="38" y="101"/>
                  </a:lnTo>
                  <a:lnTo>
                    <a:pt x="47" y="108"/>
                  </a:lnTo>
                  <a:lnTo>
                    <a:pt x="58" y="110"/>
                  </a:lnTo>
                  <a:lnTo>
                    <a:pt x="71" y="108"/>
                  </a:lnTo>
                  <a:lnTo>
                    <a:pt x="80" y="101"/>
                  </a:lnTo>
                  <a:lnTo>
                    <a:pt x="86" y="92"/>
                  </a:lnTo>
                  <a:lnTo>
                    <a:pt x="88" y="77"/>
                  </a:lnTo>
                  <a:lnTo>
                    <a:pt x="88" y="0"/>
                  </a:lnTo>
                  <a:lnTo>
                    <a:pt x="118" y="0"/>
                  </a:lnTo>
                  <a:lnTo>
                    <a:pt x="118" y="76"/>
                  </a:lnTo>
                  <a:lnTo>
                    <a:pt x="116" y="95"/>
                  </a:lnTo>
                  <a:lnTo>
                    <a:pt x="111" y="110"/>
                  </a:lnTo>
                  <a:lnTo>
                    <a:pt x="101" y="122"/>
                  </a:lnTo>
                  <a:lnTo>
                    <a:pt x="90" y="131"/>
                  </a:lnTo>
                  <a:lnTo>
                    <a:pt x="75" y="136"/>
                  </a:lnTo>
                  <a:lnTo>
                    <a:pt x="58" y="137"/>
                  </a:lnTo>
                  <a:lnTo>
                    <a:pt x="41" y="136"/>
                  </a:lnTo>
                  <a:lnTo>
                    <a:pt x="28" y="131"/>
                  </a:lnTo>
                  <a:lnTo>
                    <a:pt x="16" y="122"/>
                  </a:lnTo>
                  <a:lnTo>
                    <a:pt x="7" y="110"/>
                  </a:lnTo>
                  <a:lnTo>
                    <a:pt x="2" y="95"/>
                  </a:lnTo>
                  <a:lnTo>
                    <a:pt x="0" y="7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 name="Freeform 29">
              <a:extLst>
                <a:ext uri="{FF2B5EF4-FFF2-40B4-BE49-F238E27FC236}">
                  <a16:creationId xmlns:a16="http://schemas.microsoft.com/office/drawing/2014/main" id="{EDB19C92-1B24-4953-B1CC-411617685BC8}"/>
                </a:ext>
              </a:extLst>
            </p:cNvPr>
            <p:cNvSpPr>
              <a:spLocks/>
            </p:cNvSpPr>
            <p:nvPr userDrawn="1"/>
          </p:nvSpPr>
          <p:spPr bwMode="auto">
            <a:xfrm>
              <a:off x="2902791" y="6371356"/>
              <a:ext cx="78507" cy="88718"/>
            </a:xfrm>
            <a:custGeom>
              <a:avLst/>
              <a:gdLst>
                <a:gd name="T0" fmla="*/ 70 w 123"/>
                <a:gd name="T1" fmla="*/ 0 h 139"/>
                <a:gd name="T2" fmla="*/ 87 w 123"/>
                <a:gd name="T3" fmla="*/ 1 h 139"/>
                <a:gd name="T4" fmla="*/ 101 w 123"/>
                <a:gd name="T5" fmla="*/ 6 h 139"/>
                <a:gd name="T6" fmla="*/ 114 w 123"/>
                <a:gd name="T7" fmla="*/ 12 h 139"/>
                <a:gd name="T8" fmla="*/ 123 w 123"/>
                <a:gd name="T9" fmla="*/ 20 h 139"/>
                <a:gd name="T10" fmla="*/ 104 w 123"/>
                <a:gd name="T11" fmla="*/ 42 h 139"/>
                <a:gd name="T12" fmla="*/ 94 w 123"/>
                <a:gd name="T13" fmla="*/ 34 h 139"/>
                <a:gd name="T14" fmla="*/ 82 w 123"/>
                <a:gd name="T15" fmla="*/ 29 h 139"/>
                <a:gd name="T16" fmla="*/ 70 w 123"/>
                <a:gd name="T17" fmla="*/ 28 h 139"/>
                <a:gd name="T18" fmla="*/ 54 w 123"/>
                <a:gd name="T19" fmla="*/ 30 h 139"/>
                <a:gd name="T20" fmla="*/ 42 w 123"/>
                <a:gd name="T21" fmla="*/ 40 h 139"/>
                <a:gd name="T22" fmla="*/ 34 w 123"/>
                <a:gd name="T23" fmla="*/ 53 h 139"/>
                <a:gd name="T24" fmla="*/ 31 w 123"/>
                <a:gd name="T25" fmla="*/ 69 h 139"/>
                <a:gd name="T26" fmla="*/ 31 w 123"/>
                <a:gd name="T27" fmla="*/ 69 h 139"/>
                <a:gd name="T28" fmla="*/ 33 w 123"/>
                <a:gd name="T29" fmla="*/ 83 h 139"/>
                <a:gd name="T30" fmla="*/ 38 w 123"/>
                <a:gd name="T31" fmla="*/ 95 h 139"/>
                <a:gd name="T32" fmla="*/ 47 w 123"/>
                <a:gd name="T33" fmla="*/ 103 h 139"/>
                <a:gd name="T34" fmla="*/ 57 w 123"/>
                <a:gd name="T35" fmla="*/ 110 h 139"/>
                <a:gd name="T36" fmla="*/ 70 w 123"/>
                <a:gd name="T37" fmla="*/ 112 h 139"/>
                <a:gd name="T38" fmla="*/ 83 w 123"/>
                <a:gd name="T39" fmla="*/ 110 h 139"/>
                <a:gd name="T40" fmla="*/ 95 w 123"/>
                <a:gd name="T41" fmla="*/ 105 h 139"/>
                <a:gd name="T42" fmla="*/ 105 w 123"/>
                <a:gd name="T43" fmla="*/ 96 h 139"/>
                <a:gd name="T44" fmla="*/ 123 w 123"/>
                <a:gd name="T45" fmla="*/ 114 h 139"/>
                <a:gd name="T46" fmla="*/ 114 w 123"/>
                <a:gd name="T47" fmla="*/ 125 h 139"/>
                <a:gd name="T48" fmla="*/ 101 w 123"/>
                <a:gd name="T49" fmla="*/ 133 h 139"/>
                <a:gd name="T50" fmla="*/ 87 w 123"/>
                <a:gd name="T51" fmla="*/ 138 h 139"/>
                <a:gd name="T52" fmla="*/ 68 w 123"/>
                <a:gd name="T53" fmla="*/ 139 h 139"/>
                <a:gd name="T54" fmla="*/ 50 w 123"/>
                <a:gd name="T55" fmla="*/ 136 h 139"/>
                <a:gd name="T56" fmla="*/ 33 w 123"/>
                <a:gd name="T57" fmla="*/ 130 h 139"/>
                <a:gd name="T58" fmla="*/ 20 w 123"/>
                <a:gd name="T59" fmla="*/ 119 h 139"/>
                <a:gd name="T60" fmla="*/ 9 w 123"/>
                <a:gd name="T61" fmla="*/ 105 h 139"/>
                <a:gd name="T62" fmla="*/ 3 w 123"/>
                <a:gd name="T63" fmla="*/ 89 h 139"/>
                <a:gd name="T64" fmla="*/ 0 w 123"/>
                <a:gd name="T65" fmla="*/ 69 h 139"/>
                <a:gd name="T66" fmla="*/ 0 w 123"/>
                <a:gd name="T67" fmla="*/ 69 h 139"/>
                <a:gd name="T68" fmla="*/ 3 w 123"/>
                <a:gd name="T69" fmla="*/ 51 h 139"/>
                <a:gd name="T70" fmla="*/ 9 w 123"/>
                <a:gd name="T71" fmla="*/ 34 h 139"/>
                <a:gd name="T72" fmla="*/ 20 w 123"/>
                <a:gd name="T73" fmla="*/ 20 h 139"/>
                <a:gd name="T74" fmla="*/ 33 w 123"/>
                <a:gd name="T75" fmla="*/ 9 h 139"/>
                <a:gd name="T76" fmla="*/ 50 w 123"/>
                <a:gd name="T77" fmla="*/ 2 h 139"/>
                <a:gd name="T78" fmla="*/ 70 w 123"/>
                <a:gd name="T7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39">
                  <a:moveTo>
                    <a:pt x="70" y="0"/>
                  </a:moveTo>
                  <a:lnTo>
                    <a:pt x="87" y="1"/>
                  </a:lnTo>
                  <a:lnTo>
                    <a:pt x="101" y="6"/>
                  </a:lnTo>
                  <a:lnTo>
                    <a:pt x="114" y="12"/>
                  </a:lnTo>
                  <a:lnTo>
                    <a:pt x="123" y="20"/>
                  </a:lnTo>
                  <a:lnTo>
                    <a:pt x="104" y="42"/>
                  </a:lnTo>
                  <a:lnTo>
                    <a:pt x="94" y="34"/>
                  </a:lnTo>
                  <a:lnTo>
                    <a:pt x="82" y="29"/>
                  </a:lnTo>
                  <a:lnTo>
                    <a:pt x="70" y="28"/>
                  </a:lnTo>
                  <a:lnTo>
                    <a:pt x="54" y="30"/>
                  </a:lnTo>
                  <a:lnTo>
                    <a:pt x="42" y="40"/>
                  </a:lnTo>
                  <a:lnTo>
                    <a:pt x="34" y="53"/>
                  </a:lnTo>
                  <a:lnTo>
                    <a:pt x="31" y="69"/>
                  </a:lnTo>
                  <a:lnTo>
                    <a:pt x="31" y="69"/>
                  </a:lnTo>
                  <a:lnTo>
                    <a:pt x="33" y="83"/>
                  </a:lnTo>
                  <a:lnTo>
                    <a:pt x="38" y="95"/>
                  </a:lnTo>
                  <a:lnTo>
                    <a:pt x="47" y="103"/>
                  </a:lnTo>
                  <a:lnTo>
                    <a:pt x="57" y="110"/>
                  </a:lnTo>
                  <a:lnTo>
                    <a:pt x="70" y="112"/>
                  </a:lnTo>
                  <a:lnTo>
                    <a:pt x="83" y="110"/>
                  </a:lnTo>
                  <a:lnTo>
                    <a:pt x="95" y="105"/>
                  </a:lnTo>
                  <a:lnTo>
                    <a:pt x="105" y="96"/>
                  </a:lnTo>
                  <a:lnTo>
                    <a:pt x="123" y="114"/>
                  </a:lnTo>
                  <a:lnTo>
                    <a:pt x="114" y="125"/>
                  </a:lnTo>
                  <a:lnTo>
                    <a:pt x="101" y="133"/>
                  </a:lnTo>
                  <a:lnTo>
                    <a:pt x="87" y="138"/>
                  </a:lnTo>
                  <a:lnTo>
                    <a:pt x="68" y="139"/>
                  </a:lnTo>
                  <a:lnTo>
                    <a:pt x="50" y="136"/>
                  </a:lnTo>
                  <a:lnTo>
                    <a:pt x="33" y="130"/>
                  </a:lnTo>
                  <a:lnTo>
                    <a:pt x="20" y="119"/>
                  </a:lnTo>
                  <a:lnTo>
                    <a:pt x="9" y="105"/>
                  </a:lnTo>
                  <a:lnTo>
                    <a:pt x="3" y="89"/>
                  </a:lnTo>
                  <a:lnTo>
                    <a:pt x="0" y="69"/>
                  </a:lnTo>
                  <a:lnTo>
                    <a:pt x="0" y="69"/>
                  </a:lnTo>
                  <a:lnTo>
                    <a:pt x="3" y="51"/>
                  </a:lnTo>
                  <a:lnTo>
                    <a:pt x="9" y="34"/>
                  </a:lnTo>
                  <a:lnTo>
                    <a:pt x="20" y="20"/>
                  </a:lnTo>
                  <a:lnTo>
                    <a:pt x="33" y="9"/>
                  </a:lnTo>
                  <a:lnTo>
                    <a:pt x="50"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6" name="Freeform 30">
              <a:extLst>
                <a:ext uri="{FF2B5EF4-FFF2-40B4-BE49-F238E27FC236}">
                  <a16:creationId xmlns:a16="http://schemas.microsoft.com/office/drawing/2014/main" id="{1EFE9013-6D36-4E91-88A2-C5895D6473CC}"/>
                </a:ext>
              </a:extLst>
            </p:cNvPr>
            <p:cNvSpPr>
              <a:spLocks/>
            </p:cNvSpPr>
            <p:nvPr userDrawn="1"/>
          </p:nvSpPr>
          <p:spPr bwMode="auto">
            <a:xfrm>
              <a:off x="2995340" y="6372633"/>
              <a:ext cx="73401" cy="85527"/>
            </a:xfrm>
            <a:custGeom>
              <a:avLst/>
              <a:gdLst>
                <a:gd name="T0" fmla="*/ 0 w 115"/>
                <a:gd name="T1" fmla="*/ 0 h 134"/>
                <a:gd name="T2" fmla="*/ 31 w 115"/>
                <a:gd name="T3" fmla="*/ 0 h 134"/>
                <a:gd name="T4" fmla="*/ 31 w 115"/>
                <a:gd name="T5" fmla="*/ 54 h 134"/>
                <a:gd name="T6" fmla="*/ 85 w 115"/>
                <a:gd name="T7" fmla="*/ 54 h 134"/>
                <a:gd name="T8" fmla="*/ 85 w 115"/>
                <a:gd name="T9" fmla="*/ 0 h 134"/>
                <a:gd name="T10" fmla="*/ 115 w 115"/>
                <a:gd name="T11" fmla="*/ 0 h 134"/>
                <a:gd name="T12" fmla="*/ 115 w 115"/>
                <a:gd name="T13" fmla="*/ 134 h 134"/>
                <a:gd name="T14" fmla="*/ 85 w 115"/>
                <a:gd name="T15" fmla="*/ 134 h 134"/>
                <a:gd name="T16" fmla="*/ 85 w 115"/>
                <a:gd name="T17" fmla="*/ 81 h 134"/>
                <a:gd name="T18" fmla="*/ 31 w 115"/>
                <a:gd name="T19" fmla="*/ 81 h 134"/>
                <a:gd name="T20" fmla="*/ 31 w 115"/>
                <a:gd name="T21" fmla="*/ 134 h 134"/>
                <a:gd name="T22" fmla="*/ 0 w 115"/>
                <a:gd name="T23" fmla="*/ 134 h 134"/>
                <a:gd name="T24" fmla="*/ 0 w 115"/>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34">
                  <a:moveTo>
                    <a:pt x="0" y="0"/>
                  </a:moveTo>
                  <a:lnTo>
                    <a:pt x="31" y="0"/>
                  </a:lnTo>
                  <a:lnTo>
                    <a:pt x="31" y="54"/>
                  </a:lnTo>
                  <a:lnTo>
                    <a:pt x="85" y="54"/>
                  </a:lnTo>
                  <a:lnTo>
                    <a:pt x="85" y="0"/>
                  </a:lnTo>
                  <a:lnTo>
                    <a:pt x="115" y="0"/>
                  </a:lnTo>
                  <a:lnTo>
                    <a:pt x="115" y="134"/>
                  </a:lnTo>
                  <a:lnTo>
                    <a:pt x="85" y="134"/>
                  </a:lnTo>
                  <a:lnTo>
                    <a:pt x="85" y="81"/>
                  </a:lnTo>
                  <a:lnTo>
                    <a:pt x="31" y="81"/>
                  </a:lnTo>
                  <a:lnTo>
                    <a:pt x="31"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7" name="Rectangle 31">
              <a:extLst>
                <a:ext uri="{FF2B5EF4-FFF2-40B4-BE49-F238E27FC236}">
                  <a16:creationId xmlns:a16="http://schemas.microsoft.com/office/drawing/2014/main" id="{BC6B2089-AC41-48D5-87E7-D980D8A4845B}"/>
                </a:ext>
              </a:extLst>
            </p:cNvPr>
            <p:cNvSpPr>
              <a:spLocks noChangeArrowheads="1"/>
            </p:cNvSpPr>
            <p:nvPr userDrawn="1"/>
          </p:nvSpPr>
          <p:spPr bwMode="auto">
            <a:xfrm>
              <a:off x="3085335" y="6439011"/>
              <a:ext cx="19148" cy="1914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48" name="Rectangle 47">
            <a:extLst>
              <a:ext uri="{FF2B5EF4-FFF2-40B4-BE49-F238E27FC236}">
                <a16:creationId xmlns:a16="http://schemas.microsoft.com/office/drawing/2014/main" id="{0D1D6300-44B7-48FD-BE9C-AD8F042885AF}"/>
              </a:ext>
            </a:extLst>
          </p:cNvPr>
          <p:cNvSpPr/>
          <p:nvPr/>
        </p:nvSpPr>
        <p:spPr>
          <a:xfrm>
            <a:off x="5679799" y="2072065"/>
            <a:ext cx="5955722" cy="3892602"/>
          </a:xfrm>
          <a:prstGeom prst="rect">
            <a:avLst/>
          </a:prstGeom>
        </p:spPr>
        <p:txBody>
          <a:bodyPr wrap="square" lIns="91438" tIns="45719" rIns="91438" bIns="45719">
            <a:spAutoFit/>
          </a:bodyPr>
          <a:lstStyle/>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Business traveler in Frankfurt</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Experiences a mental crisis</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Leaves wife a distressing voicemail…</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Wife, rightfully panicked, starting making calls</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Eventually routed to International SOS</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Itinerary tracking; hotel identified</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Wellness check, thankfully just in time…</a:t>
            </a:r>
          </a:p>
        </p:txBody>
      </p:sp>
      <p:sp>
        <p:nvSpPr>
          <p:cNvPr id="49" name="Title 1">
            <a:extLst>
              <a:ext uri="{FF2B5EF4-FFF2-40B4-BE49-F238E27FC236}">
                <a16:creationId xmlns:a16="http://schemas.microsoft.com/office/drawing/2014/main" id="{42F37991-DB6C-4969-8424-8D47E63197DE}"/>
              </a:ext>
            </a:extLst>
          </p:cNvPr>
          <p:cNvSpPr txBox="1">
            <a:spLocks/>
          </p:cNvSpPr>
          <p:nvPr/>
        </p:nvSpPr>
        <p:spPr>
          <a:xfrm>
            <a:off x="1081567" y="502589"/>
            <a:ext cx="8462379" cy="376836"/>
          </a:xfrm>
          <a:prstGeom prst="rect">
            <a:avLst/>
          </a:prstGeom>
        </p:spPr>
        <p:txBody>
          <a:bodyPr lIns="0" tIns="0" rIns="0" bIns="0" anchor="t">
            <a:noAutofit/>
          </a:bodyPr>
          <a:lstStyle>
            <a:lvl1pPr algn="l" rtl="0" eaLnBrk="0" fontAlgn="base" hangingPunct="0">
              <a:spcBef>
                <a:spcPct val="0"/>
              </a:spcBef>
              <a:spcAft>
                <a:spcPct val="0"/>
              </a:spcAft>
              <a:defRPr sz="3500" b="1" kern="1200" baseline="0">
                <a:solidFill>
                  <a:schemeClr val="tx2"/>
                </a:solidFill>
                <a:latin typeface="+mj-lt"/>
                <a:ea typeface="+mj-ea"/>
                <a:cs typeface="+mj-cs"/>
              </a:defRPr>
            </a:lvl1pPr>
            <a:lvl2pPr algn="l" rtl="0" eaLnBrk="0" fontAlgn="base" hangingPunct="0">
              <a:spcBef>
                <a:spcPct val="0"/>
              </a:spcBef>
              <a:spcAft>
                <a:spcPct val="0"/>
              </a:spcAft>
              <a:defRPr sz="4400" b="1">
                <a:solidFill>
                  <a:schemeClr val="bg1"/>
                </a:solidFill>
                <a:latin typeface="Arial" charset="0"/>
              </a:defRPr>
            </a:lvl2pPr>
            <a:lvl3pPr algn="l" rtl="0" eaLnBrk="0" fontAlgn="base" hangingPunct="0">
              <a:spcBef>
                <a:spcPct val="0"/>
              </a:spcBef>
              <a:spcAft>
                <a:spcPct val="0"/>
              </a:spcAft>
              <a:defRPr sz="4400" b="1">
                <a:solidFill>
                  <a:schemeClr val="bg1"/>
                </a:solidFill>
                <a:latin typeface="Arial" charset="0"/>
              </a:defRPr>
            </a:lvl3pPr>
            <a:lvl4pPr algn="l" rtl="0" eaLnBrk="0" fontAlgn="base" hangingPunct="0">
              <a:spcBef>
                <a:spcPct val="0"/>
              </a:spcBef>
              <a:spcAft>
                <a:spcPct val="0"/>
              </a:spcAft>
              <a:defRPr sz="4400" b="1">
                <a:solidFill>
                  <a:schemeClr val="bg1"/>
                </a:solidFill>
                <a:latin typeface="Arial" charset="0"/>
              </a:defRPr>
            </a:lvl4pPr>
            <a:lvl5pPr algn="l" rtl="0" eaLnBrk="0" fontAlgn="base" hangingPunct="0">
              <a:spcBef>
                <a:spcPct val="0"/>
              </a:spcBef>
              <a:spcAft>
                <a:spcPct val="0"/>
              </a:spcAft>
              <a:defRPr sz="4400" b="1">
                <a:solidFill>
                  <a:schemeClr val="bg1"/>
                </a:solidFill>
                <a:latin typeface="Arial" charset="0"/>
              </a:defRPr>
            </a:lvl5pPr>
            <a:lvl6pPr marL="457189" algn="l" rtl="0" fontAlgn="base">
              <a:spcBef>
                <a:spcPct val="0"/>
              </a:spcBef>
              <a:spcAft>
                <a:spcPct val="0"/>
              </a:spcAft>
              <a:defRPr sz="4400" b="1">
                <a:solidFill>
                  <a:schemeClr val="bg1"/>
                </a:solidFill>
                <a:latin typeface="Arial" charset="0"/>
              </a:defRPr>
            </a:lvl6pPr>
            <a:lvl7pPr marL="914377" algn="l" rtl="0" fontAlgn="base">
              <a:spcBef>
                <a:spcPct val="0"/>
              </a:spcBef>
              <a:spcAft>
                <a:spcPct val="0"/>
              </a:spcAft>
              <a:defRPr sz="4400" b="1">
                <a:solidFill>
                  <a:schemeClr val="bg1"/>
                </a:solidFill>
                <a:latin typeface="Arial" charset="0"/>
              </a:defRPr>
            </a:lvl7pPr>
            <a:lvl8pPr marL="1371566" algn="l" rtl="0" fontAlgn="base">
              <a:spcBef>
                <a:spcPct val="0"/>
              </a:spcBef>
              <a:spcAft>
                <a:spcPct val="0"/>
              </a:spcAft>
              <a:defRPr sz="4400" b="1">
                <a:solidFill>
                  <a:schemeClr val="bg1"/>
                </a:solidFill>
                <a:latin typeface="Arial" charset="0"/>
              </a:defRPr>
            </a:lvl8pPr>
            <a:lvl9pPr marL="1828754" algn="l" rtl="0" fontAlgn="base">
              <a:spcBef>
                <a:spcPct val="0"/>
              </a:spcBef>
              <a:spcAft>
                <a:spcPct val="0"/>
              </a:spcAft>
              <a:defRPr sz="4400" b="1">
                <a:solidFill>
                  <a:schemeClr val="bg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sz="2400" cap="all" dirty="0">
                <a:solidFill>
                  <a:prstClr val="white"/>
                </a:solidFill>
                <a:latin typeface="Arial Black" panose="020B0A04020102020204" pitchFamily="34" charset="0"/>
                <a:cs typeface="Arial" panose="020B0604020202020204" pitchFamily="34" charset="0"/>
              </a:rPr>
              <a:t>MENTAL crisis</a:t>
            </a:r>
            <a:endParaRPr kumimoji="0" lang="en-GB" sz="2400" b="1" i="0" u="none" strike="noStrike" kern="1200" cap="all" spc="0" normalizeH="0" baseline="0" noProof="0" dirty="0">
              <a:ln>
                <a:noFill/>
              </a:ln>
              <a:solidFill>
                <a:schemeClr val="bg1"/>
              </a:solidFill>
              <a:effectLst/>
              <a:uLnTx/>
              <a:uFillTx/>
              <a:latin typeface="Arial Black" panose="020B0A04020102020204" pitchFamily="34" charset="0"/>
              <a:ea typeface="+mj-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br>
              <a:rPr kumimoji="0" lang="en-GB" sz="3600" b="1" i="0" u="none" strike="noStrike" kern="1200" cap="all" spc="0" normalizeH="0" baseline="0" noProof="0" dirty="0">
                <a:ln>
                  <a:noFill/>
                </a:ln>
                <a:solidFill>
                  <a:prstClr val="white"/>
                </a:solidFill>
                <a:effectLst/>
                <a:uLnTx/>
                <a:uFillTx/>
                <a:latin typeface="Arial Black" panose="020B0A04020102020204" pitchFamily="34" charset="0"/>
                <a:ea typeface="+mj-ea"/>
                <a:cs typeface="Arial" panose="020B0604020202020204" pitchFamily="34" charset="0"/>
              </a:rPr>
            </a:br>
            <a:br>
              <a:rPr kumimoji="0" lang="en-GB" sz="36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endPar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grpSp>
        <p:nvGrpSpPr>
          <p:cNvPr id="60" name="Group 59">
            <a:extLst>
              <a:ext uri="{FF2B5EF4-FFF2-40B4-BE49-F238E27FC236}">
                <a16:creationId xmlns:a16="http://schemas.microsoft.com/office/drawing/2014/main" id="{86C226A2-103B-4602-9C75-BDCBE2265EA5}"/>
              </a:ext>
            </a:extLst>
          </p:cNvPr>
          <p:cNvGrpSpPr/>
          <p:nvPr/>
        </p:nvGrpSpPr>
        <p:grpSpPr>
          <a:xfrm>
            <a:off x="0" y="367553"/>
            <a:ext cx="911225" cy="640477"/>
            <a:chOff x="-1" y="671805"/>
            <a:chExt cx="887636" cy="597334"/>
          </a:xfrm>
        </p:grpSpPr>
        <p:sp>
          <p:nvSpPr>
            <p:cNvPr id="64" name="Oval 63">
              <a:extLst>
                <a:ext uri="{FF2B5EF4-FFF2-40B4-BE49-F238E27FC236}">
                  <a16:creationId xmlns:a16="http://schemas.microsoft.com/office/drawing/2014/main" id="{08BCDF49-EA80-4158-A852-003EC5D63B1C}"/>
                </a:ext>
              </a:extLst>
            </p:cNvPr>
            <p:cNvSpPr/>
            <p:nvPr/>
          </p:nvSpPr>
          <p:spPr>
            <a:xfrm>
              <a:off x="279227" y="671805"/>
              <a:ext cx="608408" cy="597334"/>
            </a:xfrm>
            <a:prstGeom prst="ellipse">
              <a:avLst/>
            </a:prstGeom>
            <a:solidFill>
              <a:srgbClr val="FFFFFF">
                <a:alpha val="57647"/>
              </a:srgbClr>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hueOff val="0"/>
                    <a:satOff val="0"/>
                    <a:lumOff val="0"/>
                    <a:alphaOff val="0"/>
                  </a:prstClr>
                </a:solidFill>
                <a:effectLst/>
                <a:uLnTx/>
                <a:uFillTx/>
                <a:latin typeface="Arial"/>
                <a:ea typeface="+mn-ea"/>
                <a:cs typeface="+mn-cs"/>
              </a:endParaRPr>
            </a:p>
          </p:txBody>
        </p:sp>
        <p:cxnSp>
          <p:nvCxnSpPr>
            <p:cNvPr id="65" name="Straight Connector 64">
              <a:extLst>
                <a:ext uri="{FF2B5EF4-FFF2-40B4-BE49-F238E27FC236}">
                  <a16:creationId xmlns:a16="http://schemas.microsoft.com/office/drawing/2014/main" id="{9CBB4779-F29A-4496-9247-7EAAE9BAEB50}"/>
                </a:ext>
              </a:extLst>
            </p:cNvPr>
            <p:cNvCxnSpPr>
              <a:cxnSpLocks/>
            </p:cNvCxnSpPr>
            <p:nvPr/>
          </p:nvCxnSpPr>
          <p:spPr>
            <a:xfrm flipH="1">
              <a:off x="-1" y="979096"/>
              <a:ext cx="55359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968D3FD1-3CBA-4C79-9E8E-D04434E74EF7}"/>
                </a:ext>
              </a:extLst>
            </p:cNvPr>
            <p:cNvSpPr/>
            <p:nvPr/>
          </p:nvSpPr>
          <p:spPr>
            <a:xfrm>
              <a:off x="384616" y="776754"/>
              <a:ext cx="397630" cy="387435"/>
            </a:xfrm>
            <a:prstGeom prst="ellipse">
              <a:avLst/>
            </a:prstGeom>
            <a:solidFill>
              <a:srgbClr val="FFFFFF"/>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hueOff val="0"/>
                    <a:satOff val="0"/>
                    <a:lumOff val="0"/>
                    <a:alphaOff val="0"/>
                  </a:prstClr>
                </a:solidFill>
                <a:effectLst/>
                <a:uLnTx/>
                <a:uFillTx/>
                <a:latin typeface="Arial"/>
                <a:ea typeface="+mn-ea"/>
                <a:cs typeface="+mn-cs"/>
              </a:endParaRPr>
            </a:p>
          </p:txBody>
        </p:sp>
      </p:grpSp>
    </p:spTree>
    <p:extLst>
      <p:ext uri="{BB962C8B-B14F-4D97-AF65-F5344CB8AC3E}">
        <p14:creationId xmlns:p14="http://schemas.microsoft.com/office/powerpoint/2010/main" val="3033984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D5BF753-26D4-3FC3-60B8-5D6732D35E30}"/>
              </a:ext>
            </a:extLst>
          </p:cNvPr>
          <p:cNvSpPr>
            <a:spLocks noGrp="1"/>
          </p:cNvSpPr>
          <p:nvPr>
            <p:ph type="body" sz="quarter" idx="12"/>
          </p:nvPr>
        </p:nvSpPr>
        <p:spPr>
          <a:xfrm>
            <a:off x="315023" y="4589066"/>
            <a:ext cx="7492953" cy="1034647"/>
          </a:xfrm>
        </p:spPr>
        <p:txBody>
          <a:bodyPr>
            <a:noAutofit/>
          </a:bodyPr>
          <a:lstStyle/>
          <a:p>
            <a:pPr marL="0" indent="0">
              <a:buNone/>
            </a:pPr>
            <a:r>
              <a:rPr lang="en-US" dirty="0"/>
              <a:t>DON’T OVERLOOK</a:t>
            </a:r>
          </a:p>
          <a:p>
            <a:pPr marL="0" indent="0">
              <a:buNone/>
            </a:pPr>
            <a:r>
              <a:rPr lang="en-US" dirty="0"/>
              <a:t>MEDICAL RISKS</a:t>
            </a:r>
          </a:p>
        </p:txBody>
      </p:sp>
    </p:spTree>
    <p:extLst>
      <p:ext uri="{BB962C8B-B14F-4D97-AF65-F5344CB8AC3E}">
        <p14:creationId xmlns:p14="http://schemas.microsoft.com/office/powerpoint/2010/main" val="3723319980"/>
      </p:ext>
    </p:extLst>
  </p:cSld>
  <p:clrMapOvr>
    <a:masterClrMapping/>
  </p:clrMapOvr>
  <p:transition spd="slow">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B4AABA-8A94-4A44-E55C-C508F073C839}"/>
              </a:ext>
            </a:extLst>
          </p:cNvPr>
          <p:cNvPicPr>
            <a:picLocks noChangeAspect="1"/>
          </p:cNvPicPr>
          <p:nvPr/>
        </p:nvPicPr>
        <p:blipFill rotWithShape="1">
          <a:blip r:embed="rId2"/>
          <a:srcRect r="17058"/>
          <a:stretch/>
        </p:blipFill>
        <p:spPr>
          <a:xfrm>
            <a:off x="3661435" y="0"/>
            <a:ext cx="8530566" cy="6858000"/>
          </a:xfrm>
          <a:prstGeom prst="rect">
            <a:avLst/>
          </a:prstGeom>
        </p:spPr>
      </p:pic>
      <p:sp>
        <p:nvSpPr>
          <p:cNvPr id="6" name="Slide Number Placeholder 5">
            <a:extLst>
              <a:ext uri="{FF2B5EF4-FFF2-40B4-BE49-F238E27FC236}">
                <a16:creationId xmlns:a16="http://schemas.microsoft.com/office/drawing/2014/main" id="{6A8889C3-BA5F-4BA9-41C2-4694B9D03ABB}"/>
              </a:ext>
            </a:extLst>
          </p:cNvPr>
          <p:cNvSpPr>
            <a:spLocks noGrp="1"/>
          </p:cNvSpPr>
          <p:nvPr>
            <p:ph type="sldNum" sz="quarter" idx="7"/>
          </p:nvPr>
        </p:nvSpPr>
        <p:spPr/>
        <p:txBody>
          <a:bodyPr/>
          <a:lstStyle/>
          <a:p>
            <a:fld id="{B6F15528-21DE-4FAA-801E-634DDDAF4B2B}" type="slidenum">
              <a:rPr lang="en-NZ" smtClean="0"/>
              <a:pPr/>
              <a:t>25</a:t>
            </a:fld>
            <a:endParaRPr lang="en-NZ" dirty="0"/>
          </a:p>
        </p:txBody>
      </p:sp>
      <p:sp>
        <p:nvSpPr>
          <p:cNvPr id="7" name="Title 1">
            <a:extLst>
              <a:ext uri="{FF2B5EF4-FFF2-40B4-BE49-F238E27FC236}">
                <a16:creationId xmlns:a16="http://schemas.microsoft.com/office/drawing/2014/main" id="{21FFE61D-3DE2-BD9B-FF60-559929FCE6D4}"/>
              </a:ext>
            </a:extLst>
          </p:cNvPr>
          <p:cNvSpPr>
            <a:spLocks noGrp="1"/>
          </p:cNvSpPr>
          <p:nvPr>
            <p:ph type="title"/>
          </p:nvPr>
        </p:nvSpPr>
        <p:spPr>
          <a:xfrm>
            <a:off x="838200" y="365125"/>
            <a:ext cx="10515600" cy="1325563"/>
          </a:xfrm>
        </p:spPr>
        <p:txBody>
          <a:bodyPr/>
          <a:lstStyle/>
          <a:p>
            <a:endParaRPr lang="en-US" dirty="0"/>
          </a:p>
        </p:txBody>
      </p:sp>
      <p:pic>
        <p:nvPicPr>
          <p:cNvPr id="11" name="Picture 10">
            <a:extLst>
              <a:ext uri="{FF2B5EF4-FFF2-40B4-BE49-F238E27FC236}">
                <a16:creationId xmlns:a16="http://schemas.microsoft.com/office/drawing/2014/main" id="{37BF3F0A-5E9C-9A5F-AA29-8B15DD9DD287}"/>
              </a:ext>
            </a:extLst>
          </p:cNvPr>
          <p:cNvPicPr>
            <a:picLocks noChangeAspect="1"/>
          </p:cNvPicPr>
          <p:nvPr/>
        </p:nvPicPr>
        <p:blipFill rotWithShape="1">
          <a:blip r:embed="rId3"/>
          <a:srcRect l="55918" t="19479" r="21268" b="19271"/>
          <a:stretch/>
        </p:blipFill>
        <p:spPr>
          <a:xfrm>
            <a:off x="-6339" y="0"/>
            <a:ext cx="6102340" cy="6858000"/>
          </a:xfrm>
          <a:prstGeom prst="rect">
            <a:avLst/>
          </a:prstGeom>
        </p:spPr>
      </p:pic>
      <p:sp>
        <p:nvSpPr>
          <p:cNvPr id="2" name="TextBox 1">
            <a:extLst>
              <a:ext uri="{FF2B5EF4-FFF2-40B4-BE49-F238E27FC236}">
                <a16:creationId xmlns:a16="http://schemas.microsoft.com/office/drawing/2014/main" id="{F436AA3D-B7DC-DB94-773C-254055366C68}"/>
              </a:ext>
            </a:extLst>
          </p:cNvPr>
          <p:cNvSpPr txBox="1"/>
          <p:nvPr/>
        </p:nvSpPr>
        <p:spPr>
          <a:xfrm>
            <a:off x="1006548" y="3588186"/>
            <a:ext cx="5592726" cy="2646878"/>
          </a:xfrm>
          <a:prstGeom prst="rect">
            <a:avLst/>
          </a:prstGeom>
          <a:noFill/>
        </p:spPr>
        <p:txBody>
          <a:bodyPr wrap="square" rtlCol="0">
            <a:spAutoFit/>
          </a:bodyPr>
          <a:lstStyle/>
          <a:p>
            <a:r>
              <a:rPr lang="en-US" sz="16600" dirty="0">
                <a:solidFill>
                  <a:schemeClr val="bg1"/>
                </a:solidFill>
                <a:latin typeface="Arial" panose="020B0604020202020204" pitchFamily="34" charset="0"/>
                <a:cs typeface="Arial" panose="020B0604020202020204" pitchFamily="34" charset="0"/>
              </a:rPr>
              <a:t>__%</a:t>
            </a:r>
          </a:p>
        </p:txBody>
      </p:sp>
      <p:sp>
        <p:nvSpPr>
          <p:cNvPr id="3" name="TextBox 2">
            <a:extLst>
              <a:ext uri="{FF2B5EF4-FFF2-40B4-BE49-F238E27FC236}">
                <a16:creationId xmlns:a16="http://schemas.microsoft.com/office/drawing/2014/main" id="{B3F7558C-6663-84E4-631A-19A70313E185}"/>
              </a:ext>
            </a:extLst>
          </p:cNvPr>
          <p:cNvSpPr txBox="1"/>
          <p:nvPr/>
        </p:nvSpPr>
        <p:spPr>
          <a:xfrm>
            <a:off x="7148807" y="3588186"/>
            <a:ext cx="5592726" cy="2646878"/>
          </a:xfrm>
          <a:prstGeom prst="rect">
            <a:avLst/>
          </a:prstGeom>
          <a:noFill/>
        </p:spPr>
        <p:txBody>
          <a:bodyPr wrap="square" rtlCol="0">
            <a:spAutoFit/>
          </a:bodyPr>
          <a:lstStyle/>
          <a:p>
            <a:r>
              <a:rPr lang="en-US" sz="16600" dirty="0">
                <a:solidFill>
                  <a:schemeClr val="bg1"/>
                </a:solidFill>
                <a:latin typeface="Arial" panose="020B0604020202020204" pitchFamily="34" charset="0"/>
                <a:cs typeface="Arial" panose="020B0604020202020204" pitchFamily="34" charset="0"/>
              </a:rPr>
              <a:t>__%</a:t>
            </a:r>
          </a:p>
        </p:txBody>
      </p:sp>
    </p:spTree>
    <p:extLst>
      <p:ext uri="{BB962C8B-B14F-4D97-AF65-F5344CB8AC3E}">
        <p14:creationId xmlns:p14="http://schemas.microsoft.com/office/powerpoint/2010/main" val="631932350"/>
      </p:ext>
    </p:extLst>
  </p:cSld>
  <p:clrMapOvr>
    <a:masterClrMapping/>
  </p:clrMapOvr>
  <p:transition spd="slow">
    <p:wipe dir="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EB4AABA-8A94-4A44-E55C-C508F073C839}"/>
              </a:ext>
            </a:extLst>
          </p:cNvPr>
          <p:cNvPicPr>
            <a:picLocks noChangeAspect="1"/>
          </p:cNvPicPr>
          <p:nvPr/>
        </p:nvPicPr>
        <p:blipFill rotWithShape="1">
          <a:blip r:embed="rId2"/>
          <a:srcRect r="17058"/>
          <a:stretch/>
        </p:blipFill>
        <p:spPr>
          <a:xfrm>
            <a:off x="3661435" y="0"/>
            <a:ext cx="8530566" cy="6858000"/>
          </a:xfrm>
          <a:prstGeom prst="rect">
            <a:avLst/>
          </a:prstGeom>
        </p:spPr>
      </p:pic>
      <p:sp>
        <p:nvSpPr>
          <p:cNvPr id="6" name="Slide Number Placeholder 5">
            <a:extLst>
              <a:ext uri="{FF2B5EF4-FFF2-40B4-BE49-F238E27FC236}">
                <a16:creationId xmlns:a16="http://schemas.microsoft.com/office/drawing/2014/main" id="{6A8889C3-BA5F-4BA9-41C2-4694B9D03ABB}"/>
              </a:ext>
            </a:extLst>
          </p:cNvPr>
          <p:cNvSpPr>
            <a:spLocks noGrp="1"/>
          </p:cNvSpPr>
          <p:nvPr>
            <p:ph type="sldNum" sz="quarter" idx="7"/>
          </p:nvPr>
        </p:nvSpPr>
        <p:spPr/>
        <p:txBody>
          <a:bodyPr/>
          <a:lstStyle/>
          <a:p>
            <a:fld id="{B6F15528-21DE-4FAA-801E-634DDDAF4B2B}" type="slidenum">
              <a:rPr lang="en-NZ" smtClean="0"/>
              <a:pPr/>
              <a:t>26</a:t>
            </a:fld>
            <a:endParaRPr lang="en-NZ" dirty="0"/>
          </a:p>
        </p:txBody>
      </p:sp>
      <p:sp>
        <p:nvSpPr>
          <p:cNvPr id="7" name="Title 1">
            <a:extLst>
              <a:ext uri="{FF2B5EF4-FFF2-40B4-BE49-F238E27FC236}">
                <a16:creationId xmlns:a16="http://schemas.microsoft.com/office/drawing/2014/main" id="{21FFE61D-3DE2-BD9B-FF60-559929FCE6D4}"/>
              </a:ext>
            </a:extLst>
          </p:cNvPr>
          <p:cNvSpPr>
            <a:spLocks noGrp="1"/>
          </p:cNvSpPr>
          <p:nvPr>
            <p:ph type="title"/>
          </p:nvPr>
        </p:nvSpPr>
        <p:spPr>
          <a:xfrm>
            <a:off x="838200" y="365125"/>
            <a:ext cx="10515600" cy="1325563"/>
          </a:xfrm>
        </p:spPr>
        <p:txBody>
          <a:bodyPr/>
          <a:lstStyle/>
          <a:p>
            <a:endParaRPr lang="en-US" dirty="0"/>
          </a:p>
        </p:txBody>
      </p:sp>
      <p:pic>
        <p:nvPicPr>
          <p:cNvPr id="11" name="Picture 10">
            <a:extLst>
              <a:ext uri="{FF2B5EF4-FFF2-40B4-BE49-F238E27FC236}">
                <a16:creationId xmlns:a16="http://schemas.microsoft.com/office/drawing/2014/main" id="{37BF3F0A-5E9C-9A5F-AA29-8B15DD9DD287}"/>
              </a:ext>
            </a:extLst>
          </p:cNvPr>
          <p:cNvPicPr>
            <a:picLocks noChangeAspect="1"/>
          </p:cNvPicPr>
          <p:nvPr/>
        </p:nvPicPr>
        <p:blipFill rotWithShape="1">
          <a:blip r:embed="rId3"/>
          <a:srcRect l="55918" t="19479" r="21268" b="19271"/>
          <a:stretch/>
        </p:blipFill>
        <p:spPr>
          <a:xfrm>
            <a:off x="-6339" y="0"/>
            <a:ext cx="6102340" cy="6858000"/>
          </a:xfrm>
          <a:prstGeom prst="rect">
            <a:avLst/>
          </a:prstGeom>
        </p:spPr>
      </p:pic>
      <p:sp>
        <p:nvSpPr>
          <p:cNvPr id="2" name="TextBox 1">
            <a:extLst>
              <a:ext uri="{FF2B5EF4-FFF2-40B4-BE49-F238E27FC236}">
                <a16:creationId xmlns:a16="http://schemas.microsoft.com/office/drawing/2014/main" id="{F436AA3D-B7DC-DB94-773C-254055366C68}"/>
              </a:ext>
            </a:extLst>
          </p:cNvPr>
          <p:cNvSpPr txBox="1"/>
          <p:nvPr/>
        </p:nvSpPr>
        <p:spPr>
          <a:xfrm>
            <a:off x="1006548" y="3588186"/>
            <a:ext cx="5592726" cy="2646878"/>
          </a:xfrm>
          <a:prstGeom prst="rect">
            <a:avLst/>
          </a:prstGeom>
          <a:noFill/>
        </p:spPr>
        <p:txBody>
          <a:bodyPr wrap="square" rtlCol="0">
            <a:spAutoFit/>
          </a:bodyPr>
          <a:lstStyle/>
          <a:p>
            <a:r>
              <a:rPr lang="en-US" sz="16600" dirty="0">
                <a:solidFill>
                  <a:schemeClr val="bg1"/>
                </a:solidFill>
                <a:latin typeface="Arial" panose="020B0604020202020204" pitchFamily="34" charset="0"/>
                <a:cs typeface="Arial" panose="020B0604020202020204" pitchFamily="34" charset="0"/>
              </a:rPr>
              <a:t>70%</a:t>
            </a:r>
          </a:p>
        </p:txBody>
      </p:sp>
      <p:sp>
        <p:nvSpPr>
          <p:cNvPr id="3" name="TextBox 2">
            <a:extLst>
              <a:ext uri="{FF2B5EF4-FFF2-40B4-BE49-F238E27FC236}">
                <a16:creationId xmlns:a16="http://schemas.microsoft.com/office/drawing/2014/main" id="{B3F7558C-6663-84E4-631A-19A70313E185}"/>
              </a:ext>
            </a:extLst>
          </p:cNvPr>
          <p:cNvSpPr txBox="1"/>
          <p:nvPr/>
        </p:nvSpPr>
        <p:spPr>
          <a:xfrm>
            <a:off x="7148807" y="3588186"/>
            <a:ext cx="5592726" cy="2646878"/>
          </a:xfrm>
          <a:prstGeom prst="rect">
            <a:avLst/>
          </a:prstGeom>
          <a:noFill/>
        </p:spPr>
        <p:txBody>
          <a:bodyPr wrap="square" rtlCol="0">
            <a:spAutoFit/>
          </a:bodyPr>
          <a:lstStyle/>
          <a:p>
            <a:r>
              <a:rPr lang="en-US" sz="16600" dirty="0">
                <a:solidFill>
                  <a:schemeClr val="bg1"/>
                </a:solidFill>
                <a:latin typeface="Arial" panose="020B0604020202020204" pitchFamily="34" charset="0"/>
                <a:cs typeface="Arial" panose="020B0604020202020204" pitchFamily="34" charset="0"/>
              </a:rPr>
              <a:t>30%</a:t>
            </a:r>
          </a:p>
        </p:txBody>
      </p:sp>
    </p:spTree>
    <p:extLst>
      <p:ext uri="{BB962C8B-B14F-4D97-AF65-F5344CB8AC3E}">
        <p14:creationId xmlns:p14="http://schemas.microsoft.com/office/powerpoint/2010/main" val="3565552481"/>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CCAFB8A-D92B-8D9C-8EB2-7A52E81DC0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54989" y="255273"/>
            <a:ext cx="1738912" cy="840131"/>
          </a:xfrm>
          <a:prstGeom prst="rect">
            <a:avLst/>
          </a:prstGeom>
        </p:spPr>
      </p:pic>
      <p:pic>
        <p:nvPicPr>
          <p:cNvPr id="14" name="Picture 13">
            <a:extLst>
              <a:ext uri="{FF2B5EF4-FFF2-40B4-BE49-F238E27FC236}">
                <a16:creationId xmlns:a16="http://schemas.microsoft.com/office/drawing/2014/main" id="{F254E091-D2F5-2ECF-9BC6-68FD52B703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17339"/>
            <a:ext cx="12212603" cy="6869590"/>
          </a:xfrm>
          <a:prstGeom prst="rect">
            <a:avLst/>
          </a:prstGeom>
        </p:spPr>
      </p:pic>
      <p:sp>
        <p:nvSpPr>
          <p:cNvPr id="22" name="TextBox 21">
            <a:extLst>
              <a:ext uri="{FF2B5EF4-FFF2-40B4-BE49-F238E27FC236}">
                <a16:creationId xmlns:a16="http://schemas.microsoft.com/office/drawing/2014/main" id="{F45F7399-BDB8-9FE5-51A8-7A327E4531A3}"/>
              </a:ext>
            </a:extLst>
          </p:cNvPr>
          <p:cNvSpPr txBox="1"/>
          <p:nvPr/>
        </p:nvSpPr>
        <p:spPr>
          <a:xfrm>
            <a:off x="876233" y="300078"/>
            <a:ext cx="8929776" cy="523220"/>
          </a:xfrm>
          <a:prstGeom prst="rect">
            <a:avLst/>
          </a:prstGeom>
          <a:noFill/>
        </p:spPr>
        <p:txBody>
          <a:bodyPr wrap="square" rtlCol="0">
            <a:spAutoFit/>
          </a:bodyPr>
          <a:lstStyle/>
          <a:p>
            <a:pPr marL="0" marR="0" lvl="0" indent="0" algn="l" defTabSz="1217706"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FINDING THE RIGHT HELP, THE FIRST TIME</a:t>
            </a:r>
            <a:endParaRPr kumimoji="0" lang="en-GB" sz="2800" b="0"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2" name="Picture 1" descr="A picture containing drawing&#10;&#10;Description automatically generated">
            <a:extLst>
              <a:ext uri="{FF2B5EF4-FFF2-40B4-BE49-F238E27FC236}">
                <a16:creationId xmlns:a16="http://schemas.microsoft.com/office/drawing/2014/main" id="{88E026EE-41F7-00A7-3EE1-21C9AB1FC6CA}"/>
              </a:ext>
            </a:extLst>
          </p:cNvPr>
          <p:cNvPicPr>
            <a:picLocks noChangeAspect="1"/>
          </p:cNvPicPr>
          <p:nvPr/>
        </p:nvPicPr>
        <p:blipFill>
          <a:blip r:embed="rId4"/>
          <a:stretch>
            <a:fillRect/>
          </a:stretch>
        </p:blipFill>
        <p:spPr>
          <a:xfrm>
            <a:off x="9915804" y="-17339"/>
            <a:ext cx="2116467" cy="1433726"/>
          </a:xfrm>
          <a:prstGeom prst="rect">
            <a:avLst/>
          </a:prstGeom>
        </p:spPr>
      </p:pic>
      <p:grpSp>
        <p:nvGrpSpPr>
          <p:cNvPr id="3" name="Group 2">
            <a:extLst>
              <a:ext uri="{FF2B5EF4-FFF2-40B4-BE49-F238E27FC236}">
                <a16:creationId xmlns:a16="http://schemas.microsoft.com/office/drawing/2014/main" id="{AD102C70-576E-07CE-7B74-81130B6427DD}"/>
              </a:ext>
            </a:extLst>
          </p:cNvPr>
          <p:cNvGrpSpPr/>
          <p:nvPr/>
        </p:nvGrpSpPr>
        <p:grpSpPr>
          <a:xfrm>
            <a:off x="-20903" y="255273"/>
            <a:ext cx="885119" cy="597335"/>
            <a:chOff x="-4191" y="1067829"/>
            <a:chExt cx="885119" cy="597334"/>
          </a:xfrm>
        </p:grpSpPr>
        <p:cxnSp>
          <p:nvCxnSpPr>
            <p:cNvPr id="5" name="Straight Connector 4">
              <a:extLst>
                <a:ext uri="{FF2B5EF4-FFF2-40B4-BE49-F238E27FC236}">
                  <a16:creationId xmlns:a16="http://schemas.microsoft.com/office/drawing/2014/main" id="{2F08D00A-B537-F61F-C41B-906079483DB8}"/>
                </a:ext>
              </a:extLst>
            </p:cNvPr>
            <p:cNvCxnSpPr>
              <a:cxnSpLocks/>
            </p:cNvCxnSpPr>
            <p:nvPr/>
          </p:nvCxnSpPr>
          <p:spPr>
            <a:xfrm flipV="1">
              <a:off x="-4191" y="1374794"/>
              <a:ext cx="401762" cy="6441"/>
            </a:xfrm>
            <a:prstGeom prst="line">
              <a:avLst/>
            </a:prstGeom>
            <a:ln w="28575">
              <a:solidFill>
                <a:srgbClr val="6988C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9F64B8D1-EF49-9EDA-6370-8C93C93B31F8}"/>
                </a:ext>
              </a:extLst>
            </p:cNvPr>
            <p:cNvGrpSpPr/>
            <p:nvPr/>
          </p:nvGrpSpPr>
          <p:grpSpPr>
            <a:xfrm>
              <a:off x="283594" y="1067829"/>
              <a:ext cx="597334" cy="597334"/>
              <a:chOff x="6669515" y="342453"/>
              <a:chExt cx="679103" cy="679103"/>
            </a:xfrm>
          </p:grpSpPr>
          <p:sp>
            <p:nvSpPr>
              <p:cNvPr id="10" name="Oval 9">
                <a:extLst>
                  <a:ext uri="{FF2B5EF4-FFF2-40B4-BE49-F238E27FC236}">
                    <a16:creationId xmlns:a16="http://schemas.microsoft.com/office/drawing/2014/main" id="{6A953C80-C62F-6771-0578-8F55281CDA91}"/>
                  </a:ext>
                </a:extLst>
              </p:cNvPr>
              <p:cNvSpPr/>
              <p:nvPr/>
            </p:nvSpPr>
            <p:spPr>
              <a:xfrm>
                <a:off x="6669515" y="342453"/>
                <a:ext cx="679103" cy="679103"/>
              </a:xfrm>
              <a:prstGeom prst="ellipse">
                <a:avLst/>
              </a:prstGeom>
              <a:solidFill>
                <a:srgbClr val="6988C0">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30A0365E-010C-DFFF-2E83-CE12DC849F94}"/>
                  </a:ext>
                </a:extLst>
              </p:cNvPr>
              <p:cNvSpPr/>
              <p:nvPr/>
            </p:nvSpPr>
            <p:spPr>
              <a:xfrm>
                <a:off x="6777370" y="443306"/>
                <a:ext cx="463392" cy="463392"/>
              </a:xfrm>
              <a:prstGeom prst="ellipse">
                <a:avLst/>
              </a:prstGeom>
              <a:solidFill>
                <a:srgbClr val="698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pic>
        <p:nvPicPr>
          <p:cNvPr id="16" name="Picture 15">
            <a:extLst>
              <a:ext uri="{FF2B5EF4-FFF2-40B4-BE49-F238E27FC236}">
                <a16:creationId xmlns:a16="http://schemas.microsoft.com/office/drawing/2014/main" id="{B4DE3843-5B61-4AB1-B82C-5B4B10D400A8}"/>
              </a:ext>
            </a:extLst>
          </p:cNvPr>
          <p:cNvPicPr>
            <a:picLocks noChangeAspect="1"/>
          </p:cNvPicPr>
          <p:nvPr/>
        </p:nvPicPr>
        <p:blipFill rotWithShape="1">
          <a:blip r:embed="rId5"/>
          <a:srcRect l="1228" t="29993" r="78293" b="37363"/>
          <a:stretch/>
        </p:blipFill>
        <p:spPr>
          <a:xfrm>
            <a:off x="380859" y="1482345"/>
            <a:ext cx="5853795" cy="3905785"/>
          </a:xfrm>
          <a:prstGeom prst="rect">
            <a:avLst/>
          </a:prstGeom>
          <a:ln w="15875">
            <a:solidFill>
              <a:srgbClr val="0070C0"/>
            </a:solidFill>
          </a:ln>
        </p:spPr>
      </p:pic>
      <p:sp>
        <p:nvSpPr>
          <p:cNvPr id="17" name="TextBox 16">
            <a:extLst>
              <a:ext uri="{FF2B5EF4-FFF2-40B4-BE49-F238E27FC236}">
                <a16:creationId xmlns:a16="http://schemas.microsoft.com/office/drawing/2014/main" id="{FAB66B31-4690-F880-40CD-2C21D08056D7}"/>
              </a:ext>
            </a:extLst>
          </p:cNvPr>
          <p:cNvSpPr txBox="1"/>
          <p:nvPr/>
        </p:nvSpPr>
        <p:spPr>
          <a:xfrm>
            <a:off x="884249" y="789356"/>
            <a:ext cx="8929776" cy="400110"/>
          </a:xfrm>
          <a:prstGeom prst="rect">
            <a:avLst/>
          </a:prstGeom>
          <a:noFill/>
        </p:spPr>
        <p:txBody>
          <a:bodyPr wrap="square" rtlCol="0">
            <a:spAutoFit/>
          </a:bodyPr>
          <a:lstStyle/>
          <a:p>
            <a:pPr marL="0" marR="0" lvl="0" indent="0" algn="l" defTabSz="1217706"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KARL HEUSNER MEMORIAL HOSPITAL (BELIZE CITY)</a:t>
            </a:r>
            <a:endParaRPr kumimoji="0" lang="en-GB" sz="2000" b="0"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C5DA43EE-C6D8-0DE0-1021-9898D4E3FFC3}"/>
              </a:ext>
            </a:extLst>
          </p:cNvPr>
          <p:cNvSpPr txBox="1"/>
          <p:nvPr/>
        </p:nvSpPr>
        <p:spPr>
          <a:xfrm>
            <a:off x="492610" y="5523909"/>
            <a:ext cx="532665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Online Promotion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“Providing equitable and quality healthcare…”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country’s flagship hospital providing tertiary care for the entire country…”</a:t>
            </a:r>
          </a:p>
        </p:txBody>
      </p:sp>
    </p:spTree>
    <p:extLst>
      <p:ext uri="{BB962C8B-B14F-4D97-AF65-F5344CB8AC3E}">
        <p14:creationId xmlns:p14="http://schemas.microsoft.com/office/powerpoint/2010/main" val="279394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7CCAFB8A-D92B-8D9C-8EB2-7A52E81DC0C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54989" y="255273"/>
            <a:ext cx="1738912" cy="840131"/>
          </a:xfrm>
          <a:prstGeom prst="rect">
            <a:avLst/>
          </a:prstGeom>
        </p:spPr>
      </p:pic>
      <p:pic>
        <p:nvPicPr>
          <p:cNvPr id="14" name="Picture 13">
            <a:extLst>
              <a:ext uri="{FF2B5EF4-FFF2-40B4-BE49-F238E27FC236}">
                <a16:creationId xmlns:a16="http://schemas.microsoft.com/office/drawing/2014/main" id="{F254E091-D2F5-2ECF-9BC6-68FD52B703BF}"/>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376" y="-11589"/>
            <a:ext cx="12212603" cy="6869590"/>
          </a:xfrm>
          <a:prstGeom prst="rect">
            <a:avLst/>
          </a:prstGeom>
        </p:spPr>
      </p:pic>
      <p:sp>
        <p:nvSpPr>
          <p:cNvPr id="22" name="TextBox 21">
            <a:extLst>
              <a:ext uri="{FF2B5EF4-FFF2-40B4-BE49-F238E27FC236}">
                <a16:creationId xmlns:a16="http://schemas.microsoft.com/office/drawing/2014/main" id="{F45F7399-BDB8-9FE5-51A8-7A327E4531A3}"/>
              </a:ext>
            </a:extLst>
          </p:cNvPr>
          <p:cNvSpPr txBox="1"/>
          <p:nvPr/>
        </p:nvSpPr>
        <p:spPr>
          <a:xfrm>
            <a:off x="876233" y="300078"/>
            <a:ext cx="8929776" cy="523220"/>
          </a:xfrm>
          <a:prstGeom prst="rect">
            <a:avLst/>
          </a:prstGeom>
          <a:noFill/>
        </p:spPr>
        <p:txBody>
          <a:bodyPr wrap="square" rtlCol="0">
            <a:spAutoFit/>
          </a:bodyPr>
          <a:lstStyle/>
          <a:p>
            <a:pPr marL="0" marR="0" lvl="0" indent="0" algn="l" defTabSz="1217706"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FINDING THE RIGHT HELP, THE FIRST TIME</a:t>
            </a:r>
            <a:endParaRPr kumimoji="0" lang="en-GB" sz="2800" b="0"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pic>
        <p:nvPicPr>
          <p:cNvPr id="2" name="Picture 1" descr="A picture containing drawing&#10;&#10;Description automatically generated">
            <a:extLst>
              <a:ext uri="{FF2B5EF4-FFF2-40B4-BE49-F238E27FC236}">
                <a16:creationId xmlns:a16="http://schemas.microsoft.com/office/drawing/2014/main" id="{88E026EE-41F7-00A7-3EE1-21C9AB1FC6CA}"/>
              </a:ext>
            </a:extLst>
          </p:cNvPr>
          <p:cNvPicPr>
            <a:picLocks noChangeAspect="1"/>
          </p:cNvPicPr>
          <p:nvPr/>
        </p:nvPicPr>
        <p:blipFill>
          <a:blip r:embed="rId4"/>
          <a:stretch>
            <a:fillRect/>
          </a:stretch>
        </p:blipFill>
        <p:spPr>
          <a:xfrm>
            <a:off x="9915804" y="-17339"/>
            <a:ext cx="2116467" cy="1433726"/>
          </a:xfrm>
          <a:prstGeom prst="rect">
            <a:avLst/>
          </a:prstGeom>
        </p:spPr>
      </p:pic>
      <p:grpSp>
        <p:nvGrpSpPr>
          <p:cNvPr id="3" name="Group 2">
            <a:extLst>
              <a:ext uri="{FF2B5EF4-FFF2-40B4-BE49-F238E27FC236}">
                <a16:creationId xmlns:a16="http://schemas.microsoft.com/office/drawing/2014/main" id="{AD102C70-576E-07CE-7B74-81130B6427DD}"/>
              </a:ext>
            </a:extLst>
          </p:cNvPr>
          <p:cNvGrpSpPr/>
          <p:nvPr/>
        </p:nvGrpSpPr>
        <p:grpSpPr>
          <a:xfrm>
            <a:off x="-20903" y="255273"/>
            <a:ext cx="885119" cy="597335"/>
            <a:chOff x="-4191" y="1067829"/>
            <a:chExt cx="885119" cy="597334"/>
          </a:xfrm>
        </p:grpSpPr>
        <p:cxnSp>
          <p:nvCxnSpPr>
            <p:cNvPr id="5" name="Straight Connector 4">
              <a:extLst>
                <a:ext uri="{FF2B5EF4-FFF2-40B4-BE49-F238E27FC236}">
                  <a16:creationId xmlns:a16="http://schemas.microsoft.com/office/drawing/2014/main" id="{2F08D00A-B537-F61F-C41B-906079483DB8}"/>
                </a:ext>
              </a:extLst>
            </p:cNvPr>
            <p:cNvCxnSpPr>
              <a:cxnSpLocks/>
            </p:cNvCxnSpPr>
            <p:nvPr/>
          </p:nvCxnSpPr>
          <p:spPr>
            <a:xfrm flipV="1">
              <a:off x="-4191" y="1374794"/>
              <a:ext cx="401762" cy="6441"/>
            </a:xfrm>
            <a:prstGeom prst="line">
              <a:avLst/>
            </a:prstGeom>
            <a:ln w="28575">
              <a:solidFill>
                <a:srgbClr val="6988C0"/>
              </a:solidFill>
            </a:ln>
          </p:spPr>
          <p:style>
            <a:lnRef idx="1">
              <a:schemeClr val="accent1"/>
            </a:lnRef>
            <a:fillRef idx="0">
              <a:schemeClr val="accent1"/>
            </a:fillRef>
            <a:effectRef idx="0">
              <a:schemeClr val="accent1"/>
            </a:effectRef>
            <a:fontRef idx="minor">
              <a:schemeClr val="tx1"/>
            </a:fontRef>
          </p:style>
        </p:cxnSp>
        <p:grpSp>
          <p:nvGrpSpPr>
            <p:cNvPr id="7" name="Group 6">
              <a:extLst>
                <a:ext uri="{FF2B5EF4-FFF2-40B4-BE49-F238E27FC236}">
                  <a16:creationId xmlns:a16="http://schemas.microsoft.com/office/drawing/2014/main" id="{9F64B8D1-EF49-9EDA-6370-8C93C93B31F8}"/>
                </a:ext>
              </a:extLst>
            </p:cNvPr>
            <p:cNvGrpSpPr/>
            <p:nvPr/>
          </p:nvGrpSpPr>
          <p:grpSpPr>
            <a:xfrm>
              <a:off x="283594" y="1067829"/>
              <a:ext cx="597334" cy="597334"/>
              <a:chOff x="6669515" y="342453"/>
              <a:chExt cx="679103" cy="679103"/>
            </a:xfrm>
          </p:grpSpPr>
          <p:sp>
            <p:nvSpPr>
              <p:cNvPr id="10" name="Oval 9">
                <a:extLst>
                  <a:ext uri="{FF2B5EF4-FFF2-40B4-BE49-F238E27FC236}">
                    <a16:creationId xmlns:a16="http://schemas.microsoft.com/office/drawing/2014/main" id="{6A953C80-C62F-6771-0578-8F55281CDA91}"/>
                  </a:ext>
                </a:extLst>
              </p:cNvPr>
              <p:cNvSpPr/>
              <p:nvPr/>
            </p:nvSpPr>
            <p:spPr>
              <a:xfrm>
                <a:off x="6669515" y="342453"/>
                <a:ext cx="679103" cy="679103"/>
              </a:xfrm>
              <a:prstGeom prst="ellipse">
                <a:avLst/>
              </a:prstGeom>
              <a:solidFill>
                <a:srgbClr val="6988C0">
                  <a:alpha val="7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12" name="Oval 11">
                <a:extLst>
                  <a:ext uri="{FF2B5EF4-FFF2-40B4-BE49-F238E27FC236}">
                    <a16:creationId xmlns:a16="http://schemas.microsoft.com/office/drawing/2014/main" id="{30A0365E-010C-DFFF-2E83-CE12DC849F94}"/>
                  </a:ext>
                </a:extLst>
              </p:cNvPr>
              <p:cNvSpPr/>
              <p:nvPr/>
            </p:nvSpPr>
            <p:spPr>
              <a:xfrm>
                <a:off x="6777370" y="443306"/>
                <a:ext cx="463392" cy="463392"/>
              </a:xfrm>
              <a:prstGeom prst="ellipse">
                <a:avLst/>
              </a:prstGeom>
              <a:solidFill>
                <a:srgbClr val="6988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grpSp>
      </p:grpSp>
      <p:pic>
        <p:nvPicPr>
          <p:cNvPr id="15" name="Picture 14">
            <a:extLst>
              <a:ext uri="{FF2B5EF4-FFF2-40B4-BE49-F238E27FC236}">
                <a16:creationId xmlns:a16="http://schemas.microsoft.com/office/drawing/2014/main" id="{FB85B818-65AD-BB52-5E21-8CF7008F1A5F}"/>
              </a:ext>
            </a:extLst>
          </p:cNvPr>
          <p:cNvPicPr>
            <a:picLocks noChangeAspect="1"/>
          </p:cNvPicPr>
          <p:nvPr/>
        </p:nvPicPr>
        <p:blipFill rotWithShape="1">
          <a:blip r:embed="rId5"/>
          <a:srcRect l="22499" t="29807" r="58236" b="37289"/>
          <a:stretch/>
        </p:blipFill>
        <p:spPr>
          <a:xfrm>
            <a:off x="6458736" y="1483085"/>
            <a:ext cx="5462336" cy="3905199"/>
          </a:xfrm>
          <a:prstGeom prst="rect">
            <a:avLst/>
          </a:prstGeom>
          <a:ln w="15875">
            <a:solidFill>
              <a:srgbClr val="0070C0"/>
            </a:solidFill>
          </a:ln>
        </p:spPr>
      </p:pic>
      <p:pic>
        <p:nvPicPr>
          <p:cNvPr id="16" name="Picture 15">
            <a:extLst>
              <a:ext uri="{FF2B5EF4-FFF2-40B4-BE49-F238E27FC236}">
                <a16:creationId xmlns:a16="http://schemas.microsoft.com/office/drawing/2014/main" id="{B4DE3843-5B61-4AB1-B82C-5B4B10D400A8}"/>
              </a:ext>
            </a:extLst>
          </p:cNvPr>
          <p:cNvPicPr>
            <a:picLocks noChangeAspect="1"/>
          </p:cNvPicPr>
          <p:nvPr/>
        </p:nvPicPr>
        <p:blipFill rotWithShape="1">
          <a:blip r:embed="rId5"/>
          <a:srcRect l="1228" t="29993" r="78293" b="37363"/>
          <a:stretch/>
        </p:blipFill>
        <p:spPr>
          <a:xfrm>
            <a:off x="380859" y="1482345"/>
            <a:ext cx="5853795" cy="3905785"/>
          </a:xfrm>
          <a:prstGeom prst="rect">
            <a:avLst/>
          </a:prstGeom>
          <a:ln w="15875">
            <a:solidFill>
              <a:srgbClr val="0070C0"/>
            </a:solidFill>
          </a:ln>
        </p:spPr>
      </p:pic>
      <p:sp>
        <p:nvSpPr>
          <p:cNvPr id="17" name="TextBox 16">
            <a:extLst>
              <a:ext uri="{FF2B5EF4-FFF2-40B4-BE49-F238E27FC236}">
                <a16:creationId xmlns:a16="http://schemas.microsoft.com/office/drawing/2014/main" id="{FAB66B31-4690-F880-40CD-2C21D08056D7}"/>
              </a:ext>
            </a:extLst>
          </p:cNvPr>
          <p:cNvSpPr txBox="1"/>
          <p:nvPr/>
        </p:nvSpPr>
        <p:spPr>
          <a:xfrm>
            <a:off x="884249" y="789356"/>
            <a:ext cx="8929776" cy="400110"/>
          </a:xfrm>
          <a:prstGeom prst="rect">
            <a:avLst/>
          </a:prstGeom>
          <a:noFill/>
        </p:spPr>
        <p:txBody>
          <a:bodyPr wrap="square" rtlCol="0">
            <a:spAutoFit/>
          </a:bodyPr>
          <a:lstStyle/>
          <a:p>
            <a:pPr marL="0" marR="0" lvl="0" indent="0" algn="l" defTabSz="1217706"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rPr>
              <a:t>KARL HEUSNER MEMORIAL HOSPITAL (BELIZE CITY)</a:t>
            </a:r>
            <a:endParaRPr kumimoji="0" lang="en-GB" sz="2000" b="0" i="0" u="none" strike="noStrike" kern="0" cap="none" spc="0" normalizeH="0" baseline="0" noProof="0" dirty="0">
              <a:ln>
                <a:noFill/>
              </a:ln>
              <a:solidFill>
                <a:prstClr val="white"/>
              </a:solidFill>
              <a:effectLst/>
              <a:uLnTx/>
              <a:uFillTx/>
              <a:latin typeface="Arial Black" panose="020B0A04020102020204" pitchFamily="34" charset="0"/>
              <a:ea typeface="+mn-ea"/>
              <a:cs typeface="Arial" panose="020B0604020202020204" pitchFamily="34" charset="0"/>
            </a:endParaRPr>
          </a:p>
        </p:txBody>
      </p:sp>
      <p:sp>
        <p:nvSpPr>
          <p:cNvPr id="18" name="TextBox 17">
            <a:extLst>
              <a:ext uri="{FF2B5EF4-FFF2-40B4-BE49-F238E27FC236}">
                <a16:creationId xmlns:a16="http://schemas.microsoft.com/office/drawing/2014/main" id="{C5DA43EE-C6D8-0DE0-1021-9898D4E3FFC3}"/>
              </a:ext>
            </a:extLst>
          </p:cNvPr>
          <p:cNvSpPr txBox="1"/>
          <p:nvPr/>
        </p:nvSpPr>
        <p:spPr>
          <a:xfrm>
            <a:off x="492610" y="5523909"/>
            <a:ext cx="5326654"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Online Promotion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“Providing equitable and quality healthcare…”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country’s flagship hospital providing tertiary care for the entire country…”</a:t>
            </a:r>
          </a:p>
        </p:txBody>
      </p:sp>
      <p:sp>
        <p:nvSpPr>
          <p:cNvPr id="19" name="TextBox 18">
            <a:extLst>
              <a:ext uri="{FF2B5EF4-FFF2-40B4-BE49-F238E27FC236}">
                <a16:creationId xmlns:a16="http://schemas.microsoft.com/office/drawing/2014/main" id="{18B5AECF-CC05-A65F-2266-5EFEB9DBE8C2}"/>
              </a:ext>
            </a:extLst>
          </p:cNvPr>
          <p:cNvSpPr txBox="1"/>
          <p:nvPr/>
        </p:nvSpPr>
        <p:spPr>
          <a:xfrm>
            <a:off x="6546284" y="5406854"/>
            <a:ext cx="5725923"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 Site Survey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Large disconnect between services offered and real capacity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One ER doctor on and very few beds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Blood supply not up to Western standard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Elective surgeries would not be recommended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Should only be visited in cases of trauma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D71390A-7564-05E4-0C3B-9805683E4E07}"/>
              </a:ext>
            </a:extLst>
          </p:cNvPr>
          <p:cNvPicPr>
            <a:picLocks noChangeAspect="1"/>
          </p:cNvPicPr>
          <p:nvPr/>
        </p:nvPicPr>
        <p:blipFill>
          <a:blip r:embed="rId3"/>
          <a:stretch>
            <a:fillRect/>
          </a:stretch>
        </p:blipFill>
        <p:spPr>
          <a:xfrm>
            <a:off x="5162" y="-3520"/>
            <a:ext cx="9144000" cy="6858000"/>
          </a:xfrm>
          <a:prstGeom prst="rect">
            <a:avLst/>
          </a:prstGeom>
        </p:spPr>
      </p:pic>
      <p:pic>
        <p:nvPicPr>
          <p:cNvPr id="11" name="Graphic 10">
            <a:extLst>
              <a:ext uri="{FF2B5EF4-FFF2-40B4-BE49-F238E27FC236}">
                <a16:creationId xmlns:a16="http://schemas.microsoft.com/office/drawing/2014/main" id="{1EDBDEE5-88E7-4D7C-B91F-35A2204D9884}"/>
              </a:ext>
            </a:extLst>
          </p:cNvPr>
          <p:cNvPicPr>
            <a:picLocks noChangeAspect="1"/>
          </p:cNvPicPr>
          <p:nvPr/>
        </p:nvPicPr>
        <p:blipFill>
          <a:blip r:embed="rId4" cstate="screen">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0800000">
            <a:off x="2963254" y="-1"/>
            <a:ext cx="7311959" cy="6866877"/>
          </a:xfrm>
          <a:prstGeom prst="rect">
            <a:avLst/>
          </a:prstGeom>
        </p:spPr>
      </p:pic>
      <p:sp>
        <p:nvSpPr>
          <p:cNvPr id="5" name="Rectangle 4">
            <a:extLst>
              <a:ext uri="{FF2B5EF4-FFF2-40B4-BE49-F238E27FC236}">
                <a16:creationId xmlns:a16="http://schemas.microsoft.com/office/drawing/2014/main" id="{C3470B98-3239-4F88-B8BA-A8B26DDC1CAF}"/>
              </a:ext>
            </a:extLst>
          </p:cNvPr>
          <p:cNvSpPr/>
          <p:nvPr/>
        </p:nvSpPr>
        <p:spPr>
          <a:xfrm>
            <a:off x="8181977" y="0"/>
            <a:ext cx="4010023" cy="6866877"/>
          </a:xfrm>
          <a:prstGeom prst="rect">
            <a:avLst/>
          </a:prstGeom>
          <a:solidFill>
            <a:schemeClr val="tx2"/>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lIns="91438" tIns="45719" rIns="91438" bIns="45719"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sz="1800" b="0" i="0" u="none" strike="noStrike" kern="1200" cap="none" spc="0" normalizeH="0" baseline="0" noProof="0" dirty="0">
              <a:ln>
                <a:noFill/>
              </a:ln>
              <a:solidFill>
                <a:prstClr val="white">
                  <a:hueOff val="0"/>
                  <a:satOff val="0"/>
                  <a:lumOff val="0"/>
                  <a:alphaOff val="0"/>
                </a:prstClr>
              </a:solidFill>
              <a:effectLst/>
              <a:uLnTx/>
              <a:uFillTx/>
              <a:latin typeface="Arial"/>
              <a:ea typeface="+mn-ea"/>
              <a:cs typeface="+mn-cs"/>
            </a:endParaRPr>
          </a:p>
        </p:txBody>
      </p:sp>
      <p:pic>
        <p:nvPicPr>
          <p:cNvPr id="16" name="Picture 15" descr="A picture containing drawing&#10;&#10;Description automatically generated">
            <a:extLst>
              <a:ext uri="{FF2B5EF4-FFF2-40B4-BE49-F238E27FC236}">
                <a16:creationId xmlns:a16="http://schemas.microsoft.com/office/drawing/2014/main" id="{65A1569F-E747-477E-B2E9-CC6389F27FB4}"/>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9417178" y="-115886"/>
            <a:ext cx="2774823" cy="1847705"/>
          </a:xfrm>
          <a:prstGeom prst="rect">
            <a:avLst/>
          </a:prstGeom>
        </p:spPr>
      </p:pic>
      <p:pic>
        <p:nvPicPr>
          <p:cNvPr id="15" name="Graphic 14">
            <a:extLst>
              <a:ext uri="{FF2B5EF4-FFF2-40B4-BE49-F238E27FC236}">
                <a16:creationId xmlns:a16="http://schemas.microsoft.com/office/drawing/2014/main" id="{5A4E99EA-3B23-4D61-9882-D69CFCCFFC33}"/>
              </a:ext>
            </a:extLst>
          </p:cNvPr>
          <p:cNvPicPr>
            <a:picLocks noChangeAspect="1"/>
          </p:cNvPicPr>
          <p:nvPr/>
        </p:nvPicPr>
        <p:blipFill>
          <a:blip r:embed="rId7" cstate="screen">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0800000">
            <a:off x="2941623" y="4"/>
            <a:ext cx="4501620" cy="6866872"/>
          </a:xfrm>
          <a:prstGeom prst="rect">
            <a:avLst/>
          </a:prstGeom>
          <a:effectLst>
            <a:outerShdw blurRad="50800" dist="38100" dir="2700000" algn="tl" rotWithShape="0">
              <a:prstClr val="black">
                <a:alpha val="40000"/>
              </a:prstClr>
            </a:outerShdw>
          </a:effectLst>
        </p:spPr>
      </p:pic>
      <p:grpSp>
        <p:nvGrpSpPr>
          <p:cNvPr id="13" name="Group 12">
            <a:extLst>
              <a:ext uri="{FF2B5EF4-FFF2-40B4-BE49-F238E27FC236}">
                <a16:creationId xmlns:a16="http://schemas.microsoft.com/office/drawing/2014/main" id="{57B38033-CBEF-4166-A229-B220FBC46710}"/>
              </a:ext>
            </a:extLst>
          </p:cNvPr>
          <p:cNvGrpSpPr/>
          <p:nvPr/>
        </p:nvGrpSpPr>
        <p:grpSpPr>
          <a:xfrm>
            <a:off x="8683837" y="6529569"/>
            <a:ext cx="3226017" cy="127419"/>
            <a:chOff x="732693" y="6371356"/>
            <a:chExt cx="2371790" cy="88718"/>
          </a:xfrm>
          <a:solidFill>
            <a:schemeClr val="bg1"/>
          </a:solidFill>
        </p:grpSpPr>
        <p:sp>
          <p:nvSpPr>
            <p:cNvPr id="17" name="Freeform 6">
              <a:extLst>
                <a:ext uri="{FF2B5EF4-FFF2-40B4-BE49-F238E27FC236}">
                  <a16:creationId xmlns:a16="http://schemas.microsoft.com/office/drawing/2014/main" id="{B03044C7-F01B-40A0-9CF3-D2B2344D4CBF}"/>
                </a:ext>
              </a:extLst>
            </p:cNvPr>
            <p:cNvSpPr>
              <a:spLocks/>
            </p:cNvSpPr>
            <p:nvPr userDrawn="1"/>
          </p:nvSpPr>
          <p:spPr bwMode="auto">
            <a:xfrm>
              <a:off x="732693" y="6372633"/>
              <a:ext cx="130206" cy="86803"/>
            </a:xfrm>
            <a:custGeom>
              <a:avLst/>
              <a:gdLst>
                <a:gd name="T0" fmla="*/ 90 w 204"/>
                <a:gd name="T1" fmla="*/ 0 h 136"/>
                <a:gd name="T2" fmla="*/ 115 w 204"/>
                <a:gd name="T3" fmla="*/ 0 h 136"/>
                <a:gd name="T4" fmla="*/ 145 w 204"/>
                <a:gd name="T5" fmla="*/ 92 h 136"/>
                <a:gd name="T6" fmla="*/ 173 w 204"/>
                <a:gd name="T7" fmla="*/ 0 h 136"/>
                <a:gd name="T8" fmla="*/ 204 w 204"/>
                <a:gd name="T9" fmla="*/ 0 h 136"/>
                <a:gd name="T10" fmla="*/ 159 w 204"/>
                <a:gd name="T11" fmla="*/ 136 h 136"/>
                <a:gd name="T12" fmla="*/ 132 w 204"/>
                <a:gd name="T13" fmla="*/ 136 h 136"/>
                <a:gd name="T14" fmla="*/ 102 w 204"/>
                <a:gd name="T15" fmla="*/ 48 h 136"/>
                <a:gd name="T16" fmla="*/ 72 w 204"/>
                <a:gd name="T17" fmla="*/ 136 h 136"/>
                <a:gd name="T18" fmla="*/ 46 w 204"/>
                <a:gd name="T19" fmla="*/ 136 h 136"/>
                <a:gd name="T20" fmla="*/ 0 w 204"/>
                <a:gd name="T21" fmla="*/ 0 h 136"/>
                <a:gd name="T22" fmla="*/ 32 w 204"/>
                <a:gd name="T23" fmla="*/ 0 h 136"/>
                <a:gd name="T24" fmla="*/ 60 w 204"/>
                <a:gd name="T25" fmla="*/ 92 h 136"/>
                <a:gd name="T26" fmla="*/ 90 w 204"/>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4" h="136">
                  <a:moveTo>
                    <a:pt x="90" y="0"/>
                  </a:moveTo>
                  <a:lnTo>
                    <a:pt x="115" y="0"/>
                  </a:lnTo>
                  <a:lnTo>
                    <a:pt x="145" y="92"/>
                  </a:lnTo>
                  <a:lnTo>
                    <a:pt x="173" y="0"/>
                  </a:lnTo>
                  <a:lnTo>
                    <a:pt x="204" y="0"/>
                  </a:lnTo>
                  <a:lnTo>
                    <a:pt x="159" y="136"/>
                  </a:lnTo>
                  <a:lnTo>
                    <a:pt x="132" y="136"/>
                  </a:lnTo>
                  <a:lnTo>
                    <a:pt x="102" y="48"/>
                  </a:lnTo>
                  <a:lnTo>
                    <a:pt x="72" y="136"/>
                  </a:lnTo>
                  <a:lnTo>
                    <a:pt x="46" y="136"/>
                  </a:lnTo>
                  <a:lnTo>
                    <a:pt x="0" y="0"/>
                  </a:lnTo>
                  <a:lnTo>
                    <a:pt x="32" y="0"/>
                  </a:lnTo>
                  <a:lnTo>
                    <a:pt x="60" y="92"/>
                  </a:lnTo>
                  <a:lnTo>
                    <a:pt x="9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 name="Freeform 7">
              <a:extLst>
                <a:ext uri="{FF2B5EF4-FFF2-40B4-BE49-F238E27FC236}">
                  <a16:creationId xmlns:a16="http://schemas.microsoft.com/office/drawing/2014/main" id="{F697C26C-AC7D-4ACE-B3D3-F6345C5DD17A}"/>
                </a:ext>
              </a:extLst>
            </p:cNvPr>
            <p:cNvSpPr>
              <a:spLocks noEditPoints="1"/>
            </p:cNvSpPr>
            <p:nvPr userDrawn="1"/>
          </p:nvSpPr>
          <p:spPr bwMode="auto">
            <a:xfrm>
              <a:off x="866728" y="6371356"/>
              <a:ext cx="91910" cy="88718"/>
            </a:xfrm>
            <a:custGeom>
              <a:avLst/>
              <a:gdLst>
                <a:gd name="T0" fmla="*/ 72 w 144"/>
                <a:gd name="T1" fmla="*/ 28 h 139"/>
                <a:gd name="T2" fmla="*/ 58 w 144"/>
                <a:gd name="T3" fmla="*/ 29 h 139"/>
                <a:gd name="T4" fmla="*/ 47 w 144"/>
                <a:gd name="T5" fmla="*/ 35 h 139"/>
                <a:gd name="T6" fmla="*/ 39 w 144"/>
                <a:gd name="T7" fmla="*/ 45 h 139"/>
                <a:gd name="T8" fmla="*/ 33 w 144"/>
                <a:gd name="T9" fmla="*/ 56 h 139"/>
                <a:gd name="T10" fmla="*/ 32 w 144"/>
                <a:gd name="T11" fmla="*/ 69 h 139"/>
                <a:gd name="T12" fmla="*/ 32 w 144"/>
                <a:gd name="T13" fmla="*/ 69 h 139"/>
                <a:gd name="T14" fmla="*/ 33 w 144"/>
                <a:gd name="T15" fmla="*/ 83 h 139"/>
                <a:gd name="T16" fmla="*/ 39 w 144"/>
                <a:gd name="T17" fmla="*/ 95 h 139"/>
                <a:gd name="T18" fmla="*/ 47 w 144"/>
                <a:gd name="T19" fmla="*/ 103 h 139"/>
                <a:gd name="T20" fmla="*/ 58 w 144"/>
                <a:gd name="T21" fmla="*/ 110 h 139"/>
                <a:gd name="T22" fmla="*/ 72 w 144"/>
                <a:gd name="T23" fmla="*/ 112 h 139"/>
                <a:gd name="T24" fmla="*/ 85 w 144"/>
                <a:gd name="T25" fmla="*/ 110 h 139"/>
                <a:gd name="T26" fmla="*/ 96 w 144"/>
                <a:gd name="T27" fmla="*/ 103 h 139"/>
                <a:gd name="T28" fmla="*/ 105 w 144"/>
                <a:gd name="T29" fmla="*/ 95 h 139"/>
                <a:gd name="T30" fmla="*/ 111 w 144"/>
                <a:gd name="T31" fmla="*/ 83 h 139"/>
                <a:gd name="T32" fmla="*/ 112 w 144"/>
                <a:gd name="T33" fmla="*/ 69 h 139"/>
                <a:gd name="T34" fmla="*/ 112 w 144"/>
                <a:gd name="T35" fmla="*/ 69 h 139"/>
                <a:gd name="T36" fmla="*/ 111 w 144"/>
                <a:gd name="T37" fmla="*/ 56 h 139"/>
                <a:gd name="T38" fmla="*/ 105 w 144"/>
                <a:gd name="T39" fmla="*/ 45 h 139"/>
                <a:gd name="T40" fmla="*/ 96 w 144"/>
                <a:gd name="T41" fmla="*/ 35 h 139"/>
                <a:gd name="T42" fmla="*/ 85 w 144"/>
                <a:gd name="T43" fmla="*/ 29 h 139"/>
                <a:gd name="T44" fmla="*/ 72 w 144"/>
                <a:gd name="T45" fmla="*/ 28 h 139"/>
                <a:gd name="T46" fmla="*/ 72 w 144"/>
                <a:gd name="T47" fmla="*/ 0 h 139"/>
                <a:gd name="T48" fmla="*/ 91 w 144"/>
                <a:gd name="T49" fmla="*/ 2 h 139"/>
                <a:gd name="T50" fmla="*/ 108 w 144"/>
                <a:gd name="T51" fmla="*/ 9 h 139"/>
                <a:gd name="T52" fmla="*/ 123 w 144"/>
                <a:gd name="T53" fmla="*/ 20 h 139"/>
                <a:gd name="T54" fmla="*/ 134 w 144"/>
                <a:gd name="T55" fmla="*/ 34 h 139"/>
                <a:gd name="T56" fmla="*/ 141 w 144"/>
                <a:gd name="T57" fmla="*/ 51 h 139"/>
                <a:gd name="T58" fmla="*/ 144 w 144"/>
                <a:gd name="T59" fmla="*/ 69 h 139"/>
                <a:gd name="T60" fmla="*/ 144 w 144"/>
                <a:gd name="T61" fmla="*/ 69 h 139"/>
                <a:gd name="T62" fmla="*/ 141 w 144"/>
                <a:gd name="T63" fmla="*/ 88 h 139"/>
                <a:gd name="T64" fmla="*/ 134 w 144"/>
                <a:gd name="T65" fmla="*/ 105 h 139"/>
                <a:gd name="T66" fmla="*/ 123 w 144"/>
                <a:gd name="T67" fmla="*/ 118 h 139"/>
                <a:gd name="T68" fmla="*/ 108 w 144"/>
                <a:gd name="T69" fmla="*/ 129 h 139"/>
                <a:gd name="T70" fmla="*/ 91 w 144"/>
                <a:gd name="T71" fmla="*/ 136 h 139"/>
                <a:gd name="T72" fmla="*/ 72 w 144"/>
                <a:gd name="T73" fmla="*/ 139 h 139"/>
                <a:gd name="T74" fmla="*/ 52 w 144"/>
                <a:gd name="T75" fmla="*/ 136 h 139"/>
                <a:gd name="T76" fmla="*/ 35 w 144"/>
                <a:gd name="T77" fmla="*/ 129 h 139"/>
                <a:gd name="T78" fmla="*/ 21 w 144"/>
                <a:gd name="T79" fmla="*/ 119 h 139"/>
                <a:gd name="T80" fmla="*/ 10 w 144"/>
                <a:gd name="T81" fmla="*/ 105 h 139"/>
                <a:gd name="T82" fmla="*/ 2 w 144"/>
                <a:gd name="T83" fmla="*/ 89 h 139"/>
                <a:gd name="T84" fmla="*/ 0 w 144"/>
                <a:gd name="T85" fmla="*/ 69 h 139"/>
                <a:gd name="T86" fmla="*/ 0 w 144"/>
                <a:gd name="T87" fmla="*/ 69 h 139"/>
                <a:gd name="T88" fmla="*/ 2 w 144"/>
                <a:gd name="T89" fmla="*/ 51 h 139"/>
                <a:gd name="T90" fmla="*/ 10 w 144"/>
                <a:gd name="T91" fmla="*/ 34 h 139"/>
                <a:gd name="T92" fmla="*/ 21 w 144"/>
                <a:gd name="T93" fmla="*/ 20 h 139"/>
                <a:gd name="T94" fmla="*/ 35 w 144"/>
                <a:gd name="T95" fmla="*/ 9 h 139"/>
                <a:gd name="T96" fmla="*/ 52 w 144"/>
                <a:gd name="T97" fmla="*/ 2 h 139"/>
                <a:gd name="T98" fmla="*/ 72 w 144"/>
                <a:gd name="T9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4" h="139">
                  <a:moveTo>
                    <a:pt x="72" y="28"/>
                  </a:moveTo>
                  <a:lnTo>
                    <a:pt x="58" y="29"/>
                  </a:lnTo>
                  <a:lnTo>
                    <a:pt x="47" y="35"/>
                  </a:lnTo>
                  <a:lnTo>
                    <a:pt x="39" y="45"/>
                  </a:lnTo>
                  <a:lnTo>
                    <a:pt x="33" y="56"/>
                  </a:lnTo>
                  <a:lnTo>
                    <a:pt x="32" y="69"/>
                  </a:lnTo>
                  <a:lnTo>
                    <a:pt x="32" y="69"/>
                  </a:lnTo>
                  <a:lnTo>
                    <a:pt x="33" y="83"/>
                  </a:lnTo>
                  <a:lnTo>
                    <a:pt x="39" y="95"/>
                  </a:lnTo>
                  <a:lnTo>
                    <a:pt x="47" y="103"/>
                  </a:lnTo>
                  <a:lnTo>
                    <a:pt x="58" y="110"/>
                  </a:lnTo>
                  <a:lnTo>
                    <a:pt x="72" y="112"/>
                  </a:lnTo>
                  <a:lnTo>
                    <a:pt x="85" y="110"/>
                  </a:lnTo>
                  <a:lnTo>
                    <a:pt x="96" y="103"/>
                  </a:lnTo>
                  <a:lnTo>
                    <a:pt x="105" y="95"/>
                  </a:lnTo>
                  <a:lnTo>
                    <a:pt x="111" y="83"/>
                  </a:lnTo>
                  <a:lnTo>
                    <a:pt x="112" y="69"/>
                  </a:lnTo>
                  <a:lnTo>
                    <a:pt x="112" y="69"/>
                  </a:lnTo>
                  <a:lnTo>
                    <a:pt x="111" y="56"/>
                  </a:lnTo>
                  <a:lnTo>
                    <a:pt x="105" y="45"/>
                  </a:lnTo>
                  <a:lnTo>
                    <a:pt x="96" y="35"/>
                  </a:lnTo>
                  <a:lnTo>
                    <a:pt x="85" y="29"/>
                  </a:lnTo>
                  <a:lnTo>
                    <a:pt x="72" y="28"/>
                  </a:lnTo>
                  <a:close/>
                  <a:moveTo>
                    <a:pt x="72" y="0"/>
                  </a:moveTo>
                  <a:lnTo>
                    <a:pt x="91" y="2"/>
                  </a:lnTo>
                  <a:lnTo>
                    <a:pt x="108" y="9"/>
                  </a:lnTo>
                  <a:lnTo>
                    <a:pt x="123" y="20"/>
                  </a:lnTo>
                  <a:lnTo>
                    <a:pt x="134" y="34"/>
                  </a:lnTo>
                  <a:lnTo>
                    <a:pt x="141" y="51"/>
                  </a:lnTo>
                  <a:lnTo>
                    <a:pt x="144" y="69"/>
                  </a:lnTo>
                  <a:lnTo>
                    <a:pt x="144" y="69"/>
                  </a:lnTo>
                  <a:lnTo>
                    <a:pt x="141" y="88"/>
                  </a:lnTo>
                  <a:lnTo>
                    <a:pt x="134" y="105"/>
                  </a:lnTo>
                  <a:lnTo>
                    <a:pt x="123" y="118"/>
                  </a:lnTo>
                  <a:lnTo>
                    <a:pt x="108" y="129"/>
                  </a:lnTo>
                  <a:lnTo>
                    <a:pt x="91" y="136"/>
                  </a:lnTo>
                  <a:lnTo>
                    <a:pt x="72" y="139"/>
                  </a:lnTo>
                  <a:lnTo>
                    <a:pt x="52" y="136"/>
                  </a:lnTo>
                  <a:lnTo>
                    <a:pt x="35" y="129"/>
                  </a:lnTo>
                  <a:lnTo>
                    <a:pt x="21" y="119"/>
                  </a:lnTo>
                  <a:lnTo>
                    <a:pt x="10" y="105"/>
                  </a:lnTo>
                  <a:lnTo>
                    <a:pt x="2" y="89"/>
                  </a:lnTo>
                  <a:lnTo>
                    <a:pt x="0" y="69"/>
                  </a:lnTo>
                  <a:lnTo>
                    <a:pt x="0" y="69"/>
                  </a:lnTo>
                  <a:lnTo>
                    <a:pt x="2" y="51"/>
                  </a:lnTo>
                  <a:lnTo>
                    <a:pt x="10" y="34"/>
                  </a:lnTo>
                  <a:lnTo>
                    <a:pt x="21" y="20"/>
                  </a:lnTo>
                  <a:lnTo>
                    <a:pt x="35" y="9"/>
                  </a:lnTo>
                  <a:lnTo>
                    <a:pt x="52" y="2"/>
                  </a:lnTo>
                  <a:lnTo>
                    <a:pt x="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 name="Freeform 8">
              <a:extLst>
                <a:ext uri="{FF2B5EF4-FFF2-40B4-BE49-F238E27FC236}">
                  <a16:creationId xmlns:a16="http://schemas.microsoft.com/office/drawing/2014/main" id="{0532E550-7B08-42F1-8DBE-7893FE5568EB}"/>
                </a:ext>
              </a:extLst>
            </p:cNvPr>
            <p:cNvSpPr>
              <a:spLocks noEditPoints="1"/>
            </p:cNvSpPr>
            <p:nvPr userDrawn="1"/>
          </p:nvSpPr>
          <p:spPr bwMode="auto">
            <a:xfrm>
              <a:off x="973957" y="6372633"/>
              <a:ext cx="74039" cy="85527"/>
            </a:xfrm>
            <a:custGeom>
              <a:avLst/>
              <a:gdLst>
                <a:gd name="T0" fmla="*/ 29 w 116"/>
                <a:gd name="T1" fmla="*/ 27 h 134"/>
                <a:gd name="T2" fmla="*/ 29 w 116"/>
                <a:gd name="T3" fmla="*/ 66 h 134"/>
                <a:gd name="T4" fmla="*/ 59 w 116"/>
                <a:gd name="T5" fmla="*/ 66 h 134"/>
                <a:gd name="T6" fmla="*/ 71 w 116"/>
                <a:gd name="T7" fmla="*/ 64 h 134"/>
                <a:gd name="T8" fmla="*/ 80 w 116"/>
                <a:gd name="T9" fmla="*/ 56 h 134"/>
                <a:gd name="T10" fmla="*/ 82 w 116"/>
                <a:gd name="T11" fmla="*/ 47 h 134"/>
                <a:gd name="T12" fmla="*/ 82 w 116"/>
                <a:gd name="T13" fmla="*/ 47 h 134"/>
                <a:gd name="T14" fmla="*/ 81 w 116"/>
                <a:gd name="T15" fmla="*/ 38 h 134"/>
                <a:gd name="T16" fmla="*/ 76 w 116"/>
                <a:gd name="T17" fmla="*/ 32 h 134"/>
                <a:gd name="T18" fmla="*/ 69 w 116"/>
                <a:gd name="T19" fmla="*/ 28 h 134"/>
                <a:gd name="T20" fmla="*/ 59 w 116"/>
                <a:gd name="T21" fmla="*/ 27 h 134"/>
                <a:gd name="T22" fmla="*/ 29 w 116"/>
                <a:gd name="T23" fmla="*/ 27 h 134"/>
                <a:gd name="T24" fmla="*/ 0 w 116"/>
                <a:gd name="T25" fmla="*/ 0 h 134"/>
                <a:gd name="T26" fmla="*/ 61 w 116"/>
                <a:gd name="T27" fmla="*/ 0 h 134"/>
                <a:gd name="T28" fmla="*/ 77 w 116"/>
                <a:gd name="T29" fmla="*/ 1 h 134"/>
                <a:gd name="T30" fmla="*/ 90 w 116"/>
                <a:gd name="T31" fmla="*/ 6 h 134"/>
                <a:gd name="T32" fmla="*/ 100 w 116"/>
                <a:gd name="T33" fmla="*/ 14 h 134"/>
                <a:gd name="T34" fmla="*/ 106 w 116"/>
                <a:gd name="T35" fmla="*/ 22 h 134"/>
                <a:gd name="T36" fmla="*/ 110 w 116"/>
                <a:gd name="T37" fmla="*/ 33 h 134"/>
                <a:gd name="T38" fmla="*/ 112 w 116"/>
                <a:gd name="T39" fmla="*/ 44 h 134"/>
                <a:gd name="T40" fmla="*/ 112 w 116"/>
                <a:gd name="T41" fmla="*/ 45 h 134"/>
                <a:gd name="T42" fmla="*/ 110 w 116"/>
                <a:gd name="T43" fmla="*/ 60 h 134"/>
                <a:gd name="T44" fmla="*/ 104 w 116"/>
                <a:gd name="T45" fmla="*/ 72 h 134"/>
                <a:gd name="T46" fmla="*/ 94 w 116"/>
                <a:gd name="T47" fmla="*/ 81 h 134"/>
                <a:gd name="T48" fmla="*/ 83 w 116"/>
                <a:gd name="T49" fmla="*/ 87 h 134"/>
                <a:gd name="T50" fmla="*/ 116 w 116"/>
                <a:gd name="T51" fmla="*/ 134 h 134"/>
                <a:gd name="T52" fmla="*/ 81 w 116"/>
                <a:gd name="T53" fmla="*/ 134 h 134"/>
                <a:gd name="T54" fmla="*/ 53 w 116"/>
                <a:gd name="T55" fmla="*/ 92 h 134"/>
                <a:gd name="T56" fmla="*/ 29 w 116"/>
                <a:gd name="T57" fmla="*/ 92 h 134"/>
                <a:gd name="T58" fmla="*/ 29 w 116"/>
                <a:gd name="T59" fmla="*/ 134 h 134"/>
                <a:gd name="T60" fmla="*/ 0 w 116"/>
                <a:gd name="T61" fmla="*/ 134 h 134"/>
                <a:gd name="T62" fmla="*/ 0 w 116"/>
                <a:gd name="T6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 h="134">
                  <a:moveTo>
                    <a:pt x="29" y="27"/>
                  </a:moveTo>
                  <a:lnTo>
                    <a:pt x="29" y="66"/>
                  </a:lnTo>
                  <a:lnTo>
                    <a:pt x="59" y="66"/>
                  </a:lnTo>
                  <a:lnTo>
                    <a:pt x="71" y="64"/>
                  </a:lnTo>
                  <a:lnTo>
                    <a:pt x="80" y="56"/>
                  </a:lnTo>
                  <a:lnTo>
                    <a:pt x="82" y="47"/>
                  </a:lnTo>
                  <a:lnTo>
                    <a:pt x="82" y="47"/>
                  </a:lnTo>
                  <a:lnTo>
                    <a:pt x="81" y="38"/>
                  </a:lnTo>
                  <a:lnTo>
                    <a:pt x="76" y="32"/>
                  </a:lnTo>
                  <a:lnTo>
                    <a:pt x="69" y="28"/>
                  </a:lnTo>
                  <a:lnTo>
                    <a:pt x="59" y="27"/>
                  </a:lnTo>
                  <a:lnTo>
                    <a:pt x="29" y="27"/>
                  </a:lnTo>
                  <a:close/>
                  <a:moveTo>
                    <a:pt x="0" y="0"/>
                  </a:moveTo>
                  <a:lnTo>
                    <a:pt x="61" y="0"/>
                  </a:lnTo>
                  <a:lnTo>
                    <a:pt x="77" y="1"/>
                  </a:lnTo>
                  <a:lnTo>
                    <a:pt x="90" y="6"/>
                  </a:lnTo>
                  <a:lnTo>
                    <a:pt x="100" y="14"/>
                  </a:lnTo>
                  <a:lnTo>
                    <a:pt x="106" y="22"/>
                  </a:lnTo>
                  <a:lnTo>
                    <a:pt x="110" y="33"/>
                  </a:lnTo>
                  <a:lnTo>
                    <a:pt x="112" y="44"/>
                  </a:lnTo>
                  <a:lnTo>
                    <a:pt x="112" y="45"/>
                  </a:lnTo>
                  <a:lnTo>
                    <a:pt x="110" y="60"/>
                  </a:lnTo>
                  <a:lnTo>
                    <a:pt x="104" y="72"/>
                  </a:lnTo>
                  <a:lnTo>
                    <a:pt x="94" y="81"/>
                  </a:lnTo>
                  <a:lnTo>
                    <a:pt x="83" y="87"/>
                  </a:lnTo>
                  <a:lnTo>
                    <a:pt x="116" y="134"/>
                  </a:lnTo>
                  <a:lnTo>
                    <a:pt x="81" y="134"/>
                  </a:lnTo>
                  <a:lnTo>
                    <a:pt x="53" y="92"/>
                  </a:lnTo>
                  <a:lnTo>
                    <a:pt x="29" y="92"/>
                  </a:lnTo>
                  <a:lnTo>
                    <a:pt x="29"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 name="Freeform 9">
              <a:extLst>
                <a:ext uri="{FF2B5EF4-FFF2-40B4-BE49-F238E27FC236}">
                  <a16:creationId xmlns:a16="http://schemas.microsoft.com/office/drawing/2014/main" id="{A5416ACF-6E4D-47DF-ADBB-101C475C0221}"/>
                </a:ext>
              </a:extLst>
            </p:cNvPr>
            <p:cNvSpPr>
              <a:spLocks/>
            </p:cNvSpPr>
            <p:nvPr userDrawn="1"/>
          </p:nvSpPr>
          <p:spPr bwMode="auto">
            <a:xfrm>
              <a:off x="1061399" y="6372633"/>
              <a:ext cx="61273" cy="85527"/>
            </a:xfrm>
            <a:custGeom>
              <a:avLst/>
              <a:gdLst>
                <a:gd name="T0" fmla="*/ 0 w 96"/>
                <a:gd name="T1" fmla="*/ 0 h 134"/>
                <a:gd name="T2" fmla="*/ 29 w 96"/>
                <a:gd name="T3" fmla="*/ 0 h 134"/>
                <a:gd name="T4" fmla="*/ 29 w 96"/>
                <a:gd name="T5" fmla="*/ 108 h 134"/>
                <a:gd name="T6" fmla="*/ 96 w 96"/>
                <a:gd name="T7" fmla="*/ 108 h 134"/>
                <a:gd name="T8" fmla="*/ 96 w 96"/>
                <a:gd name="T9" fmla="*/ 134 h 134"/>
                <a:gd name="T10" fmla="*/ 0 w 96"/>
                <a:gd name="T11" fmla="*/ 134 h 134"/>
                <a:gd name="T12" fmla="*/ 0 w 96"/>
                <a:gd name="T13" fmla="*/ 0 h 134"/>
              </a:gdLst>
              <a:ahLst/>
              <a:cxnLst>
                <a:cxn ang="0">
                  <a:pos x="T0" y="T1"/>
                </a:cxn>
                <a:cxn ang="0">
                  <a:pos x="T2" y="T3"/>
                </a:cxn>
                <a:cxn ang="0">
                  <a:pos x="T4" y="T5"/>
                </a:cxn>
                <a:cxn ang="0">
                  <a:pos x="T6" y="T7"/>
                </a:cxn>
                <a:cxn ang="0">
                  <a:pos x="T8" y="T9"/>
                </a:cxn>
                <a:cxn ang="0">
                  <a:pos x="T10" y="T11"/>
                </a:cxn>
                <a:cxn ang="0">
                  <a:pos x="T12" y="T13"/>
                </a:cxn>
              </a:cxnLst>
              <a:rect l="0" t="0" r="r" b="b"/>
              <a:pathLst>
                <a:path w="96" h="134">
                  <a:moveTo>
                    <a:pt x="0" y="0"/>
                  </a:moveTo>
                  <a:lnTo>
                    <a:pt x="29" y="0"/>
                  </a:lnTo>
                  <a:lnTo>
                    <a:pt x="29" y="108"/>
                  </a:lnTo>
                  <a:lnTo>
                    <a:pt x="96" y="108"/>
                  </a:lnTo>
                  <a:lnTo>
                    <a:pt x="96"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6" name="Freeform 10">
              <a:extLst>
                <a:ext uri="{FF2B5EF4-FFF2-40B4-BE49-F238E27FC236}">
                  <a16:creationId xmlns:a16="http://schemas.microsoft.com/office/drawing/2014/main" id="{7CF92CED-835F-4751-8E04-9E2F8923D94C}"/>
                </a:ext>
              </a:extLst>
            </p:cNvPr>
            <p:cNvSpPr>
              <a:spLocks noEditPoints="1"/>
            </p:cNvSpPr>
            <p:nvPr userDrawn="1"/>
          </p:nvSpPr>
          <p:spPr bwMode="auto">
            <a:xfrm>
              <a:off x="1136076" y="6372633"/>
              <a:ext cx="78507" cy="85527"/>
            </a:xfrm>
            <a:custGeom>
              <a:avLst/>
              <a:gdLst>
                <a:gd name="T0" fmla="*/ 29 w 123"/>
                <a:gd name="T1" fmla="*/ 27 h 134"/>
                <a:gd name="T2" fmla="*/ 29 w 123"/>
                <a:gd name="T3" fmla="*/ 108 h 134"/>
                <a:gd name="T4" fmla="*/ 52 w 123"/>
                <a:gd name="T5" fmla="*/ 108 h 134"/>
                <a:gd name="T6" fmla="*/ 68 w 123"/>
                <a:gd name="T7" fmla="*/ 105 h 134"/>
                <a:gd name="T8" fmla="*/ 82 w 123"/>
                <a:gd name="T9" fmla="*/ 97 h 134"/>
                <a:gd name="T10" fmla="*/ 90 w 123"/>
                <a:gd name="T11" fmla="*/ 84 h 134"/>
                <a:gd name="T12" fmla="*/ 93 w 123"/>
                <a:gd name="T13" fmla="*/ 67 h 134"/>
                <a:gd name="T14" fmla="*/ 93 w 123"/>
                <a:gd name="T15" fmla="*/ 67 h 134"/>
                <a:gd name="T16" fmla="*/ 90 w 123"/>
                <a:gd name="T17" fmla="*/ 51 h 134"/>
                <a:gd name="T18" fmla="*/ 82 w 123"/>
                <a:gd name="T19" fmla="*/ 38 h 134"/>
                <a:gd name="T20" fmla="*/ 68 w 123"/>
                <a:gd name="T21" fmla="*/ 29 h 134"/>
                <a:gd name="T22" fmla="*/ 52 w 123"/>
                <a:gd name="T23" fmla="*/ 27 h 134"/>
                <a:gd name="T24" fmla="*/ 29 w 123"/>
                <a:gd name="T25" fmla="*/ 27 h 134"/>
                <a:gd name="T26" fmla="*/ 0 w 123"/>
                <a:gd name="T27" fmla="*/ 0 h 134"/>
                <a:gd name="T28" fmla="*/ 52 w 123"/>
                <a:gd name="T29" fmla="*/ 0 h 134"/>
                <a:gd name="T30" fmla="*/ 72 w 123"/>
                <a:gd name="T31" fmla="*/ 3 h 134"/>
                <a:gd name="T32" fmla="*/ 89 w 123"/>
                <a:gd name="T33" fmla="*/ 9 h 134"/>
                <a:gd name="T34" fmla="*/ 104 w 123"/>
                <a:gd name="T35" fmla="*/ 20 h 134"/>
                <a:gd name="T36" fmla="*/ 115 w 123"/>
                <a:gd name="T37" fmla="*/ 33 h 134"/>
                <a:gd name="T38" fmla="*/ 121 w 123"/>
                <a:gd name="T39" fmla="*/ 49 h 134"/>
                <a:gd name="T40" fmla="*/ 123 w 123"/>
                <a:gd name="T41" fmla="*/ 67 h 134"/>
                <a:gd name="T42" fmla="*/ 123 w 123"/>
                <a:gd name="T43" fmla="*/ 67 h 134"/>
                <a:gd name="T44" fmla="*/ 121 w 123"/>
                <a:gd name="T45" fmla="*/ 86 h 134"/>
                <a:gd name="T46" fmla="*/ 115 w 123"/>
                <a:gd name="T47" fmla="*/ 101 h 134"/>
                <a:gd name="T48" fmla="*/ 104 w 123"/>
                <a:gd name="T49" fmla="*/ 115 h 134"/>
                <a:gd name="T50" fmla="*/ 89 w 123"/>
                <a:gd name="T51" fmla="*/ 126 h 134"/>
                <a:gd name="T52" fmla="*/ 72 w 123"/>
                <a:gd name="T53" fmla="*/ 132 h 134"/>
                <a:gd name="T54" fmla="*/ 52 w 123"/>
                <a:gd name="T55" fmla="*/ 134 h 134"/>
                <a:gd name="T56" fmla="*/ 0 w 123"/>
                <a:gd name="T57" fmla="*/ 134 h 134"/>
                <a:gd name="T58" fmla="*/ 0 w 123"/>
                <a:gd name="T59"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34">
                  <a:moveTo>
                    <a:pt x="29" y="27"/>
                  </a:moveTo>
                  <a:lnTo>
                    <a:pt x="29" y="108"/>
                  </a:lnTo>
                  <a:lnTo>
                    <a:pt x="52" y="108"/>
                  </a:lnTo>
                  <a:lnTo>
                    <a:pt x="68" y="105"/>
                  </a:lnTo>
                  <a:lnTo>
                    <a:pt x="82" y="97"/>
                  </a:lnTo>
                  <a:lnTo>
                    <a:pt x="90" y="84"/>
                  </a:lnTo>
                  <a:lnTo>
                    <a:pt x="93" y="67"/>
                  </a:lnTo>
                  <a:lnTo>
                    <a:pt x="93" y="67"/>
                  </a:lnTo>
                  <a:lnTo>
                    <a:pt x="90" y="51"/>
                  </a:lnTo>
                  <a:lnTo>
                    <a:pt x="82" y="38"/>
                  </a:lnTo>
                  <a:lnTo>
                    <a:pt x="68" y="29"/>
                  </a:lnTo>
                  <a:lnTo>
                    <a:pt x="52" y="27"/>
                  </a:lnTo>
                  <a:lnTo>
                    <a:pt x="29" y="27"/>
                  </a:lnTo>
                  <a:close/>
                  <a:moveTo>
                    <a:pt x="0" y="0"/>
                  </a:moveTo>
                  <a:lnTo>
                    <a:pt x="52" y="0"/>
                  </a:lnTo>
                  <a:lnTo>
                    <a:pt x="72" y="3"/>
                  </a:lnTo>
                  <a:lnTo>
                    <a:pt x="89" y="9"/>
                  </a:lnTo>
                  <a:lnTo>
                    <a:pt x="104" y="20"/>
                  </a:lnTo>
                  <a:lnTo>
                    <a:pt x="115" y="33"/>
                  </a:lnTo>
                  <a:lnTo>
                    <a:pt x="121" y="49"/>
                  </a:lnTo>
                  <a:lnTo>
                    <a:pt x="123" y="67"/>
                  </a:lnTo>
                  <a:lnTo>
                    <a:pt x="123" y="67"/>
                  </a:lnTo>
                  <a:lnTo>
                    <a:pt x="121" y="86"/>
                  </a:lnTo>
                  <a:lnTo>
                    <a:pt x="115" y="101"/>
                  </a:lnTo>
                  <a:lnTo>
                    <a:pt x="104" y="115"/>
                  </a:lnTo>
                  <a:lnTo>
                    <a:pt x="89" y="126"/>
                  </a:lnTo>
                  <a:lnTo>
                    <a:pt x="72" y="132"/>
                  </a:lnTo>
                  <a:lnTo>
                    <a:pt x="52"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7" name="Freeform 11">
              <a:extLst>
                <a:ext uri="{FF2B5EF4-FFF2-40B4-BE49-F238E27FC236}">
                  <a16:creationId xmlns:a16="http://schemas.microsoft.com/office/drawing/2014/main" id="{E86A4F8F-5271-462B-8F5E-B87B1554DF0D}"/>
                </a:ext>
              </a:extLst>
            </p:cNvPr>
            <p:cNvSpPr>
              <a:spLocks/>
            </p:cNvSpPr>
            <p:nvPr userDrawn="1"/>
          </p:nvSpPr>
          <p:spPr bwMode="auto">
            <a:xfrm>
              <a:off x="1218412" y="6372633"/>
              <a:ext cx="130844" cy="86803"/>
            </a:xfrm>
            <a:custGeom>
              <a:avLst/>
              <a:gdLst>
                <a:gd name="T0" fmla="*/ 91 w 205"/>
                <a:gd name="T1" fmla="*/ 0 h 136"/>
                <a:gd name="T2" fmla="*/ 116 w 205"/>
                <a:gd name="T3" fmla="*/ 0 h 136"/>
                <a:gd name="T4" fmla="*/ 145 w 205"/>
                <a:gd name="T5" fmla="*/ 92 h 136"/>
                <a:gd name="T6" fmla="*/ 174 w 205"/>
                <a:gd name="T7" fmla="*/ 0 h 136"/>
                <a:gd name="T8" fmla="*/ 205 w 205"/>
                <a:gd name="T9" fmla="*/ 0 h 136"/>
                <a:gd name="T10" fmla="*/ 159 w 205"/>
                <a:gd name="T11" fmla="*/ 136 h 136"/>
                <a:gd name="T12" fmla="*/ 133 w 205"/>
                <a:gd name="T13" fmla="*/ 136 h 136"/>
                <a:gd name="T14" fmla="*/ 103 w 205"/>
                <a:gd name="T15" fmla="*/ 48 h 136"/>
                <a:gd name="T16" fmla="*/ 72 w 205"/>
                <a:gd name="T17" fmla="*/ 136 h 136"/>
                <a:gd name="T18" fmla="*/ 47 w 205"/>
                <a:gd name="T19" fmla="*/ 136 h 136"/>
                <a:gd name="T20" fmla="*/ 0 w 205"/>
                <a:gd name="T21" fmla="*/ 0 h 136"/>
                <a:gd name="T22" fmla="*/ 32 w 205"/>
                <a:gd name="T23" fmla="*/ 0 h 136"/>
                <a:gd name="T24" fmla="*/ 60 w 205"/>
                <a:gd name="T25" fmla="*/ 92 h 136"/>
                <a:gd name="T26" fmla="*/ 91 w 205"/>
                <a:gd name="T27" fmla="*/ 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5" h="136">
                  <a:moveTo>
                    <a:pt x="91" y="0"/>
                  </a:moveTo>
                  <a:lnTo>
                    <a:pt x="116" y="0"/>
                  </a:lnTo>
                  <a:lnTo>
                    <a:pt x="145" y="92"/>
                  </a:lnTo>
                  <a:lnTo>
                    <a:pt x="174" y="0"/>
                  </a:lnTo>
                  <a:lnTo>
                    <a:pt x="205" y="0"/>
                  </a:lnTo>
                  <a:lnTo>
                    <a:pt x="159" y="136"/>
                  </a:lnTo>
                  <a:lnTo>
                    <a:pt x="133" y="136"/>
                  </a:lnTo>
                  <a:lnTo>
                    <a:pt x="103" y="48"/>
                  </a:lnTo>
                  <a:lnTo>
                    <a:pt x="72" y="136"/>
                  </a:lnTo>
                  <a:lnTo>
                    <a:pt x="47" y="136"/>
                  </a:lnTo>
                  <a:lnTo>
                    <a:pt x="0" y="0"/>
                  </a:lnTo>
                  <a:lnTo>
                    <a:pt x="32" y="0"/>
                  </a:lnTo>
                  <a:lnTo>
                    <a:pt x="60" y="92"/>
                  </a:lnTo>
                  <a:lnTo>
                    <a:pt x="9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8" name="Rectangle 12">
              <a:extLst>
                <a:ext uri="{FF2B5EF4-FFF2-40B4-BE49-F238E27FC236}">
                  <a16:creationId xmlns:a16="http://schemas.microsoft.com/office/drawing/2014/main" id="{CC237EF3-ABD4-44A6-BC48-69392611DFC9}"/>
                </a:ext>
              </a:extLst>
            </p:cNvPr>
            <p:cNvSpPr>
              <a:spLocks noChangeArrowheads="1"/>
            </p:cNvSpPr>
            <p:nvPr userDrawn="1"/>
          </p:nvSpPr>
          <p:spPr bwMode="auto">
            <a:xfrm>
              <a:off x="1362660" y="6372633"/>
              <a:ext cx="18510" cy="85527"/>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9" name="Freeform 13">
              <a:extLst>
                <a:ext uri="{FF2B5EF4-FFF2-40B4-BE49-F238E27FC236}">
                  <a16:creationId xmlns:a16="http://schemas.microsoft.com/office/drawing/2014/main" id="{6522CE4E-62EA-4CE2-A9E6-282EC9F8D1E5}"/>
                </a:ext>
              </a:extLst>
            </p:cNvPr>
            <p:cNvSpPr>
              <a:spLocks noEditPoints="1"/>
            </p:cNvSpPr>
            <p:nvPr userDrawn="1"/>
          </p:nvSpPr>
          <p:spPr bwMode="auto">
            <a:xfrm>
              <a:off x="1401594" y="6372633"/>
              <a:ext cx="79145" cy="85527"/>
            </a:xfrm>
            <a:custGeom>
              <a:avLst/>
              <a:gdLst>
                <a:gd name="T0" fmla="*/ 30 w 124"/>
                <a:gd name="T1" fmla="*/ 27 h 134"/>
                <a:gd name="T2" fmla="*/ 30 w 124"/>
                <a:gd name="T3" fmla="*/ 108 h 134"/>
                <a:gd name="T4" fmla="*/ 52 w 124"/>
                <a:gd name="T5" fmla="*/ 108 h 134"/>
                <a:gd name="T6" fmla="*/ 70 w 124"/>
                <a:gd name="T7" fmla="*/ 105 h 134"/>
                <a:gd name="T8" fmla="*/ 82 w 124"/>
                <a:gd name="T9" fmla="*/ 97 h 134"/>
                <a:gd name="T10" fmla="*/ 90 w 124"/>
                <a:gd name="T11" fmla="*/ 84 h 134"/>
                <a:gd name="T12" fmla="*/ 94 w 124"/>
                <a:gd name="T13" fmla="*/ 67 h 134"/>
                <a:gd name="T14" fmla="*/ 94 w 124"/>
                <a:gd name="T15" fmla="*/ 67 h 134"/>
                <a:gd name="T16" fmla="*/ 90 w 124"/>
                <a:gd name="T17" fmla="*/ 51 h 134"/>
                <a:gd name="T18" fmla="*/ 82 w 124"/>
                <a:gd name="T19" fmla="*/ 38 h 134"/>
                <a:gd name="T20" fmla="*/ 70 w 124"/>
                <a:gd name="T21" fmla="*/ 29 h 134"/>
                <a:gd name="T22" fmla="*/ 52 w 124"/>
                <a:gd name="T23" fmla="*/ 27 h 134"/>
                <a:gd name="T24" fmla="*/ 30 w 124"/>
                <a:gd name="T25" fmla="*/ 27 h 134"/>
                <a:gd name="T26" fmla="*/ 0 w 124"/>
                <a:gd name="T27" fmla="*/ 0 h 134"/>
                <a:gd name="T28" fmla="*/ 52 w 124"/>
                <a:gd name="T29" fmla="*/ 0 h 134"/>
                <a:gd name="T30" fmla="*/ 73 w 124"/>
                <a:gd name="T31" fmla="*/ 3 h 134"/>
                <a:gd name="T32" fmla="*/ 90 w 124"/>
                <a:gd name="T33" fmla="*/ 9 h 134"/>
                <a:gd name="T34" fmla="*/ 105 w 124"/>
                <a:gd name="T35" fmla="*/ 20 h 134"/>
                <a:gd name="T36" fmla="*/ 115 w 124"/>
                <a:gd name="T37" fmla="*/ 33 h 134"/>
                <a:gd name="T38" fmla="*/ 122 w 124"/>
                <a:gd name="T39" fmla="*/ 49 h 134"/>
                <a:gd name="T40" fmla="*/ 124 w 124"/>
                <a:gd name="T41" fmla="*/ 67 h 134"/>
                <a:gd name="T42" fmla="*/ 124 w 124"/>
                <a:gd name="T43" fmla="*/ 67 h 134"/>
                <a:gd name="T44" fmla="*/ 122 w 124"/>
                <a:gd name="T45" fmla="*/ 86 h 134"/>
                <a:gd name="T46" fmla="*/ 115 w 124"/>
                <a:gd name="T47" fmla="*/ 101 h 134"/>
                <a:gd name="T48" fmla="*/ 105 w 124"/>
                <a:gd name="T49" fmla="*/ 115 h 134"/>
                <a:gd name="T50" fmla="*/ 90 w 124"/>
                <a:gd name="T51" fmla="*/ 126 h 134"/>
                <a:gd name="T52" fmla="*/ 73 w 124"/>
                <a:gd name="T53" fmla="*/ 132 h 134"/>
                <a:gd name="T54" fmla="*/ 52 w 124"/>
                <a:gd name="T55" fmla="*/ 134 h 134"/>
                <a:gd name="T56" fmla="*/ 0 w 124"/>
                <a:gd name="T57" fmla="*/ 134 h 134"/>
                <a:gd name="T58" fmla="*/ 0 w 124"/>
                <a:gd name="T59"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4" h="134">
                  <a:moveTo>
                    <a:pt x="30" y="27"/>
                  </a:moveTo>
                  <a:lnTo>
                    <a:pt x="30" y="108"/>
                  </a:lnTo>
                  <a:lnTo>
                    <a:pt x="52" y="108"/>
                  </a:lnTo>
                  <a:lnTo>
                    <a:pt x="70" y="105"/>
                  </a:lnTo>
                  <a:lnTo>
                    <a:pt x="82" y="97"/>
                  </a:lnTo>
                  <a:lnTo>
                    <a:pt x="90" y="84"/>
                  </a:lnTo>
                  <a:lnTo>
                    <a:pt x="94" y="67"/>
                  </a:lnTo>
                  <a:lnTo>
                    <a:pt x="94" y="67"/>
                  </a:lnTo>
                  <a:lnTo>
                    <a:pt x="90" y="51"/>
                  </a:lnTo>
                  <a:lnTo>
                    <a:pt x="82" y="38"/>
                  </a:lnTo>
                  <a:lnTo>
                    <a:pt x="70" y="29"/>
                  </a:lnTo>
                  <a:lnTo>
                    <a:pt x="52" y="27"/>
                  </a:lnTo>
                  <a:lnTo>
                    <a:pt x="30" y="27"/>
                  </a:lnTo>
                  <a:close/>
                  <a:moveTo>
                    <a:pt x="0" y="0"/>
                  </a:moveTo>
                  <a:lnTo>
                    <a:pt x="52" y="0"/>
                  </a:lnTo>
                  <a:lnTo>
                    <a:pt x="73" y="3"/>
                  </a:lnTo>
                  <a:lnTo>
                    <a:pt x="90" y="9"/>
                  </a:lnTo>
                  <a:lnTo>
                    <a:pt x="105" y="20"/>
                  </a:lnTo>
                  <a:lnTo>
                    <a:pt x="115" y="33"/>
                  </a:lnTo>
                  <a:lnTo>
                    <a:pt x="122" y="49"/>
                  </a:lnTo>
                  <a:lnTo>
                    <a:pt x="124" y="67"/>
                  </a:lnTo>
                  <a:lnTo>
                    <a:pt x="124" y="67"/>
                  </a:lnTo>
                  <a:lnTo>
                    <a:pt x="122" y="86"/>
                  </a:lnTo>
                  <a:lnTo>
                    <a:pt x="115" y="101"/>
                  </a:lnTo>
                  <a:lnTo>
                    <a:pt x="105" y="115"/>
                  </a:lnTo>
                  <a:lnTo>
                    <a:pt x="90" y="126"/>
                  </a:lnTo>
                  <a:lnTo>
                    <a:pt x="73" y="132"/>
                  </a:lnTo>
                  <a:lnTo>
                    <a:pt x="52"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0" name="Freeform 14">
              <a:extLst>
                <a:ext uri="{FF2B5EF4-FFF2-40B4-BE49-F238E27FC236}">
                  <a16:creationId xmlns:a16="http://schemas.microsoft.com/office/drawing/2014/main" id="{74A9F254-B38D-42FB-93CD-A87B8E561935}"/>
                </a:ext>
              </a:extLst>
            </p:cNvPr>
            <p:cNvSpPr>
              <a:spLocks/>
            </p:cNvSpPr>
            <p:nvPr userDrawn="1"/>
          </p:nvSpPr>
          <p:spPr bwMode="auto">
            <a:xfrm>
              <a:off x="1496696" y="6372633"/>
              <a:ext cx="65103" cy="85527"/>
            </a:xfrm>
            <a:custGeom>
              <a:avLst/>
              <a:gdLst>
                <a:gd name="T0" fmla="*/ 0 w 102"/>
                <a:gd name="T1" fmla="*/ 0 h 134"/>
                <a:gd name="T2" fmla="*/ 101 w 102"/>
                <a:gd name="T3" fmla="*/ 0 h 134"/>
                <a:gd name="T4" fmla="*/ 101 w 102"/>
                <a:gd name="T5" fmla="*/ 27 h 134"/>
                <a:gd name="T6" fmla="*/ 29 w 102"/>
                <a:gd name="T7" fmla="*/ 27 h 134"/>
                <a:gd name="T8" fmla="*/ 29 w 102"/>
                <a:gd name="T9" fmla="*/ 54 h 134"/>
                <a:gd name="T10" fmla="*/ 93 w 102"/>
                <a:gd name="T11" fmla="*/ 54 h 134"/>
                <a:gd name="T12" fmla="*/ 93 w 102"/>
                <a:gd name="T13" fmla="*/ 81 h 134"/>
                <a:gd name="T14" fmla="*/ 29 w 102"/>
                <a:gd name="T15" fmla="*/ 81 h 134"/>
                <a:gd name="T16" fmla="*/ 29 w 102"/>
                <a:gd name="T17" fmla="*/ 109 h 134"/>
                <a:gd name="T18" fmla="*/ 102 w 102"/>
                <a:gd name="T19" fmla="*/ 109 h 134"/>
                <a:gd name="T20" fmla="*/ 102 w 102"/>
                <a:gd name="T21" fmla="*/ 134 h 134"/>
                <a:gd name="T22" fmla="*/ 0 w 102"/>
                <a:gd name="T23" fmla="*/ 134 h 134"/>
                <a:gd name="T24" fmla="*/ 0 w 102"/>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2" h="134">
                  <a:moveTo>
                    <a:pt x="0" y="0"/>
                  </a:moveTo>
                  <a:lnTo>
                    <a:pt x="101" y="0"/>
                  </a:lnTo>
                  <a:lnTo>
                    <a:pt x="101" y="27"/>
                  </a:lnTo>
                  <a:lnTo>
                    <a:pt x="29" y="27"/>
                  </a:lnTo>
                  <a:lnTo>
                    <a:pt x="29" y="54"/>
                  </a:lnTo>
                  <a:lnTo>
                    <a:pt x="93" y="54"/>
                  </a:lnTo>
                  <a:lnTo>
                    <a:pt x="93" y="81"/>
                  </a:lnTo>
                  <a:lnTo>
                    <a:pt x="29" y="81"/>
                  </a:lnTo>
                  <a:lnTo>
                    <a:pt x="29" y="109"/>
                  </a:lnTo>
                  <a:lnTo>
                    <a:pt x="102" y="109"/>
                  </a:lnTo>
                  <a:lnTo>
                    <a:pt x="102"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1" name="Freeform 15">
              <a:extLst>
                <a:ext uri="{FF2B5EF4-FFF2-40B4-BE49-F238E27FC236}">
                  <a16:creationId xmlns:a16="http://schemas.microsoft.com/office/drawing/2014/main" id="{F2E17627-E2F7-46A8-9295-DDF59CA4E898}"/>
                </a:ext>
              </a:extLst>
            </p:cNvPr>
            <p:cNvSpPr>
              <a:spLocks noEditPoints="1"/>
            </p:cNvSpPr>
            <p:nvPr userDrawn="1"/>
          </p:nvSpPr>
          <p:spPr bwMode="auto">
            <a:xfrm>
              <a:off x="1613498" y="6372633"/>
              <a:ext cx="74039" cy="85527"/>
            </a:xfrm>
            <a:custGeom>
              <a:avLst/>
              <a:gdLst>
                <a:gd name="T0" fmla="*/ 29 w 116"/>
                <a:gd name="T1" fmla="*/ 27 h 134"/>
                <a:gd name="T2" fmla="*/ 29 w 116"/>
                <a:gd name="T3" fmla="*/ 66 h 134"/>
                <a:gd name="T4" fmla="*/ 58 w 116"/>
                <a:gd name="T5" fmla="*/ 66 h 134"/>
                <a:gd name="T6" fmla="*/ 71 w 116"/>
                <a:gd name="T7" fmla="*/ 64 h 134"/>
                <a:gd name="T8" fmla="*/ 79 w 116"/>
                <a:gd name="T9" fmla="*/ 56 h 134"/>
                <a:gd name="T10" fmla="*/ 82 w 116"/>
                <a:gd name="T11" fmla="*/ 47 h 134"/>
                <a:gd name="T12" fmla="*/ 82 w 116"/>
                <a:gd name="T13" fmla="*/ 47 h 134"/>
                <a:gd name="T14" fmla="*/ 80 w 116"/>
                <a:gd name="T15" fmla="*/ 38 h 134"/>
                <a:gd name="T16" fmla="*/ 75 w 116"/>
                <a:gd name="T17" fmla="*/ 32 h 134"/>
                <a:gd name="T18" fmla="*/ 68 w 116"/>
                <a:gd name="T19" fmla="*/ 28 h 134"/>
                <a:gd name="T20" fmla="*/ 58 w 116"/>
                <a:gd name="T21" fmla="*/ 27 h 134"/>
                <a:gd name="T22" fmla="*/ 29 w 116"/>
                <a:gd name="T23" fmla="*/ 27 h 134"/>
                <a:gd name="T24" fmla="*/ 0 w 116"/>
                <a:gd name="T25" fmla="*/ 0 h 134"/>
                <a:gd name="T26" fmla="*/ 61 w 116"/>
                <a:gd name="T27" fmla="*/ 0 h 134"/>
                <a:gd name="T28" fmla="*/ 77 w 116"/>
                <a:gd name="T29" fmla="*/ 1 h 134"/>
                <a:gd name="T30" fmla="*/ 90 w 116"/>
                <a:gd name="T31" fmla="*/ 6 h 134"/>
                <a:gd name="T32" fmla="*/ 100 w 116"/>
                <a:gd name="T33" fmla="*/ 14 h 134"/>
                <a:gd name="T34" fmla="*/ 106 w 116"/>
                <a:gd name="T35" fmla="*/ 22 h 134"/>
                <a:gd name="T36" fmla="*/ 110 w 116"/>
                <a:gd name="T37" fmla="*/ 33 h 134"/>
                <a:gd name="T38" fmla="*/ 111 w 116"/>
                <a:gd name="T39" fmla="*/ 44 h 134"/>
                <a:gd name="T40" fmla="*/ 111 w 116"/>
                <a:gd name="T41" fmla="*/ 45 h 134"/>
                <a:gd name="T42" fmla="*/ 110 w 116"/>
                <a:gd name="T43" fmla="*/ 60 h 134"/>
                <a:gd name="T44" fmla="*/ 104 w 116"/>
                <a:gd name="T45" fmla="*/ 72 h 134"/>
                <a:gd name="T46" fmla="*/ 94 w 116"/>
                <a:gd name="T47" fmla="*/ 81 h 134"/>
                <a:gd name="T48" fmla="*/ 83 w 116"/>
                <a:gd name="T49" fmla="*/ 87 h 134"/>
                <a:gd name="T50" fmla="*/ 116 w 116"/>
                <a:gd name="T51" fmla="*/ 134 h 134"/>
                <a:gd name="T52" fmla="*/ 80 w 116"/>
                <a:gd name="T53" fmla="*/ 134 h 134"/>
                <a:gd name="T54" fmla="*/ 52 w 116"/>
                <a:gd name="T55" fmla="*/ 92 h 134"/>
                <a:gd name="T56" fmla="*/ 29 w 116"/>
                <a:gd name="T57" fmla="*/ 92 h 134"/>
                <a:gd name="T58" fmla="*/ 29 w 116"/>
                <a:gd name="T59" fmla="*/ 134 h 134"/>
                <a:gd name="T60" fmla="*/ 0 w 116"/>
                <a:gd name="T61" fmla="*/ 134 h 134"/>
                <a:gd name="T62" fmla="*/ 0 w 116"/>
                <a:gd name="T63"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6" h="134">
                  <a:moveTo>
                    <a:pt x="29" y="27"/>
                  </a:moveTo>
                  <a:lnTo>
                    <a:pt x="29" y="66"/>
                  </a:lnTo>
                  <a:lnTo>
                    <a:pt x="58" y="66"/>
                  </a:lnTo>
                  <a:lnTo>
                    <a:pt x="71" y="64"/>
                  </a:lnTo>
                  <a:lnTo>
                    <a:pt x="79" y="56"/>
                  </a:lnTo>
                  <a:lnTo>
                    <a:pt x="82" y="47"/>
                  </a:lnTo>
                  <a:lnTo>
                    <a:pt x="82" y="47"/>
                  </a:lnTo>
                  <a:lnTo>
                    <a:pt x="80" y="38"/>
                  </a:lnTo>
                  <a:lnTo>
                    <a:pt x="75" y="32"/>
                  </a:lnTo>
                  <a:lnTo>
                    <a:pt x="68" y="28"/>
                  </a:lnTo>
                  <a:lnTo>
                    <a:pt x="58" y="27"/>
                  </a:lnTo>
                  <a:lnTo>
                    <a:pt x="29" y="27"/>
                  </a:lnTo>
                  <a:close/>
                  <a:moveTo>
                    <a:pt x="0" y="0"/>
                  </a:moveTo>
                  <a:lnTo>
                    <a:pt x="61" y="0"/>
                  </a:lnTo>
                  <a:lnTo>
                    <a:pt x="77" y="1"/>
                  </a:lnTo>
                  <a:lnTo>
                    <a:pt x="90" y="6"/>
                  </a:lnTo>
                  <a:lnTo>
                    <a:pt x="100" y="14"/>
                  </a:lnTo>
                  <a:lnTo>
                    <a:pt x="106" y="22"/>
                  </a:lnTo>
                  <a:lnTo>
                    <a:pt x="110" y="33"/>
                  </a:lnTo>
                  <a:lnTo>
                    <a:pt x="111" y="44"/>
                  </a:lnTo>
                  <a:lnTo>
                    <a:pt x="111" y="45"/>
                  </a:lnTo>
                  <a:lnTo>
                    <a:pt x="110" y="60"/>
                  </a:lnTo>
                  <a:lnTo>
                    <a:pt x="104" y="72"/>
                  </a:lnTo>
                  <a:lnTo>
                    <a:pt x="94" y="81"/>
                  </a:lnTo>
                  <a:lnTo>
                    <a:pt x="83" y="87"/>
                  </a:lnTo>
                  <a:lnTo>
                    <a:pt x="116" y="134"/>
                  </a:lnTo>
                  <a:lnTo>
                    <a:pt x="80" y="134"/>
                  </a:lnTo>
                  <a:lnTo>
                    <a:pt x="52" y="92"/>
                  </a:lnTo>
                  <a:lnTo>
                    <a:pt x="29" y="92"/>
                  </a:lnTo>
                  <a:lnTo>
                    <a:pt x="29"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2" name="Freeform 16">
              <a:extLst>
                <a:ext uri="{FF2B5EF4-FFF2-40B4-BE49-F238E27FC236}">
                  <a16:creationId xmlns:a16="http://schemas.microsoft.com/office/drawing/2014/main" id="{EDA103AE-C542-4D48-A3D4-89A7B19D7D1C}"/>
                </a:ext>
              </a:extLst>
            </p:cNvPr>
            <p:cNvSpPr>
              <a:spLocks/>
            </p:cNvSpPr>
            <p:nvPr userDrawn="1"/>
          </p:nvSpPr>
          <p:spPr bwMode="auto">
            <a:xfrm>
              <a:off x="1700302" y="6372633"/>
              <a:ext cx="65741" cy="85527"/>
            </a:xfrm>
            <a:custGeom>
              <a:avLst/>
              <a:gdLst>
                <a:gd name="T0" fmla="*/ 0 w 103"/>
                <a:gd name="T1" fmla="*/ 0 h 134"/>
                <a:gd name="T2" fmla="*/ 102 w 103"/>
                <a:gd name="T3" fmla="*/ 0 h 134"/>
                <a:gd name="T4" fmla="*/ 102 w 103"/>
                <a:gd name="T5" fmla="*/ 27 h 134"/>
                <a:gd name="T6" fmla="*/ 30 w 103"/>
                <a:gd name="T7" fmla="*/ 27 h 134"/>
                <a:gd name="T8" fmla="*/ 30 w 103"/>
                <a:gd name="T9" fmla="*/ 54 h 134"/>
                <a:gd name="T10" fmla="*/ 93 w 103"/>
                <a:gd name="T11" fmla="*/ 54 h 134"/>
                <a:gd name="T12" fmla="*/ 93 w 103"/>
                <a:gd name="T13" fmla="*/ 81 h 134"/>
                <a:gd name="T14" fmla="*/ 30 w 103"/>
                <a:gd name="T15" fmla="*/ 81 h 134"/>
                <a:gd name="T16" fmla="*/ 30 w 103"/>
                <a:gd name="T17" fmla="*/ 109 h 134"/>
                <a:gd name="T18" fmla="*/ 103 w 103"/>
                <a:gd name="T19" fmla="*/ 109 h 134"/>
                <a:gd name="T20" fmla="*/ 103 w 103"/>
                <a:gd name="T21" fmla="*/ 134 h 134"/>
                <a:gd name="T22" fmla="*/ 0 w 103"/>
                <a:gd name="T23" fmla="*/ 134 h 134"/>
                <a:gd name="T24" fmla="*/ 0 w 103"/>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134">
                  <a:moveTo>
                    <a:pt x="0" y="0"/>
                  </a:moveTo>
                  <a:lnTo>
                    <a:pt x="102" y="0"/>
                  </a:lnTo>
                  <a:lnTo>
                    <a:pt x="102" y="27"/>
                  </a:lnTo>
                  <a:lnTo>
                    <a:pt x="30" y="27"/>
                  </a:lnTo>
                  <a:lnTo>
                    <a:pt x="30" y="54"/>
                  </a:lnTo>
                  <a:lnTo>
                    <a:pt x="93" y="54"/>
                  </a:lnTo>
                  <a:lnTo>
                    <a:pt x="93" y="81"/>
                  </a:lnTo>
                  <a:lnTo>
                    <a:pt x="30" y="81"/>
                  </a:lnTo>
                  <a:lnTo>
                    <a:pt x="30" y="109"/>
                  </a:lnTo>
                  <a:lnTo>
                    <a:pt x="103" y="109"/>
                  </a:lnTo>
                  <a:lnTo>
                    <a:pt x="103"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3" name="Freeform 17">
              <a:extLst>
                <a:ext uri="{FF2B5EF4-FFF2-40B4-BE49-F238E27FC236}">
                  <a16:creationId xmlns:a16="http://schemas.microsoft.com/office/drawing/2014/main" id="{C0CE4D4C-45BC-4D40-A19E-EB8FA03DD11B}"/>
                </a:ext>
              </a:extLst>
            </p:cNvPr>
            <p:cNvSpPr>
              <a:spLocks noEditPoints="1"/>
            </p:cNvSpPr>
            <p:nvPr userDrawn="1"/>
          </p:nvSpPr>
          <p:spPr bwMode="auto">
            <a:xfrm>
              <a:off x="1773702" y="6371994"/>
              <a:ext cx="91272" cy="86165"/>
            </a:xfrm>
            <a:custGeom>
              <a:avLst/>
              <a:gdLst>
                <a:gd name="T0" fmla="*/ 71 w 143"/>
                <a:gd name="T1" fmla="*/ 35 h 135"/>
                <a:gd name="T2" fmla="*/ 54 w 143"/>
                <a:gd name="T3" fmla="*/ 79 h 135"/>
                <a:gd name="T4" fmla="*/ 89 w 143"/>
                <a:gd name="T5" fmla="*/ 79 h 135"/>
                <a:gd name="T6" fmla="*/ 71 w 143"/>
                <a:gd name="T7" fmla="*/ 35 h 135"/>
                <a:gd name="T8" fmla="*/ 57 w 143"/>
                <a:gd name="T9" fmla="*/ 0 h 135"/>
                <a:gd name="T10" fmla="*/ 86 w 143"/>
                <a:gd name="T11" fmla="*/ 0 h 135"/>
                <a:gd name="T12" fmla="*/ 143 w 143"/>
                <a:gd name="T13" fmla="*/ 135 h 135"/>
                <a:gd name="T14" fmla="*/ 112 w 143"/>
                <a:gd name="T15" fmla="*/ 135 h 135"/>
                <a:gd name="T16" fmla="*/ 100 w 143"/>
                <a:gd name="T17" fmla="*/ 106 h 135"/>
                <a:gd name="T18" fmla="*/ 43 w 143"/>
                <a:gd name="T19" fmla="*/ 106 h 135"/>
                <a:gd name="T20" fmla="*/ 31 w 143"/>
                <a:gd name="T21" fmla="*/ 135 h 135"/>
                <a:gd name="T22" fmla="*/ 0 w 143"/>
                <a:gd name="T23" fmla="*/ 135 h 135"/>
                <a:gd name="T24" fmla="*/ 57 w 143"/>
                <a:gd name="T2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35">
                  <a:moveTo>
                    <a:pt x="71" y="35"/>
                  </a:moveTo>
                  <a:lnTo>
                    <a:pt x="54" y="79"/>
                  </a:lnTo>
                  <a:lnTo>
                    <a:pt x="89" y="79"/>
                  </a:lnTo>
                  <a:lnTo>
                    <a:pt x="71" y="35"/>
                  </a:lnTo>
                  <a:close/>
                  <a:moveTo>
                    <a:pt x="57" y="0"/>
                  </a:moveTo>
                  <a:lnTo>
                    <a:pt x="86" y="0"/>
                  </a:lnTo>
                  <a:lnTo>
                    <a:pt x="143" y="135"/>
                  </a:lnTo>
                  <a:lnTo>
                    <a:pt x="112" y="135"/>
                  </a:lnTo>
                  <a:lnTo>
                    <a:pt x="100" y="106"/>
                  </a:lnTo>
                  <a:lnTo>
                    <a:pt x="43" y="106"/>
                  </a:lnTo>
                  <a:lnTo>
                    <a:pt x="31" y="135"/>
                  </a:lnTo>
                  <a:lnTo>
                    <a:pt x="0" y="135"/>
                  </a:lnTo>
                  <a:lnTo>
                    <a:pt x="57"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4" name="Freeform 18">
              <a:extLst>
                <a:ext uri="{FF2B5EF4-FFF2-40B4-BE49-F238E27FC236}">
                  <a16:creationId xmlns:a16="http://schemas.microsoft.com/office/drawing/2014/main" id="{A2724C4E-50A9-4B11-8027-7A9A742A96D5}"/>
                </a:ext>
              </a:extLst>
            </p:cNvPr>
            <p:cNvSpPr>
              <a:spLocks/>
            </p:cNvSpPr>
            <p:nvPr userDrawn="1"/>
          </p:nvSpPr>
          <p:spPr bwMode="auto">
            <a:xfrm>
              <a:off x="1868165" y="6371356"/>
              <a:ext cx="78507" cy="88718"/>
            </a:xfrm>
            <a:custGeom>
              <a:avLst/>
              <a:gdLst>
                <a:gd name="T0" fmla="*/ 69 w 123"/>
                <a:gd name="T1" fmla="*/ 0 h 139"/>
                <a:gd name="T2" fmla="*/ 86 w 123"/>
                <a:gd name="T3" fmla="*/ 1 h 139"/>
                <a:gd name="T4" fmla="*/ 101 w 123"/>
                <a:gd name="T5" fmla="*/ 6 h 139"/>
                <a:gd name="T6" fmla="*/ 112 w 123"/>
                <a:gd name="T7" fmla="*/ 12 h 139"/>
                <a:gd name="T8" fmla="*/ 122 w 123"/>
                <a:gd name="T9" fmla="*/ 20 h 139"/>
                <a:gd name="T10" fmla="*/ 103 w 123"/>
                <a:gd name="T11" fmla="*/ 42 h 139"/>
                <a:gd name="T12" fmla="*/ 92 w 123"/>
                <a:gd name="T13" fmla="*/ 34 h 139"/>
                <a:gd name="T14" fmla="*/ 82 w 123"/>
                <a:gd name="T15" fmla="*/ 29 h 139"/>
                <a:gd name="T16" fmla="*/ 69 w 123"/>
                <a:gd name="T17" fmla="*/ 28 h 139"/>
                <a:gd name="T18" fmla="*/ 53 w 123"/>
                <a:gd name="T19" fmla="*/ 30 h 139"/>
                <a:gd name="T20" fmla="*/ 41 w 123"/>
                <a:gd name="T21" fmla="*/ 40 h 139"/>
                <a:gd name="T22" fmla="*/ 33 w 123"/>
                <a:gd name="T23" fmla="*/ 53 h 139"/>
                <a:gd name="T24" fmla="*/ 30 w 123"/>
                <a:gd name="T25" fmla="*/ 69 h 139"/>
                <a:gd name="T26" fmla="*/ 30 w 123"/>
                <a:gd name="T27" fmla="*/ 69 h 139"/>
                <a:gd name="T28" fmla="*/ 31 w 123"/>
                <a:gd name="T29" fmla="*/ 83 h 139"/>
                <a:gd name="T30" fmla="*/ 38 w 123"/>
                <a:gd name="T31" fmla="*/ 95 h 139"/>
                <a:gd name="T32" fmla="*/ 45 w 123"/>
                <a:gd name="T33" fmla="*/ 103 h 139"/>
                <a:gd name="T34" fmla="*/ 56 w 123"/>
                <a:gd name="T35" fmla="*/ 110 h 139"/>
                <a:gd name="T36" fmla="*/ 69 w 123"/>
                <a:gd name="T37" fmla="*/ 112 h 139"/>
                <a:gd name="T38" fmla="*/ 83 w 123"/>
                <a:gd name="T39" fmla="*/ 110 h 139"/>
                <a:gd name="T40" fmla="*/ 94 w 123"/>
                <a:gd name="T41" fmla="*/ 105 h 139"/>
                <a:gd name="T42" fmla="*/ 105 w 123"/>
                <a:gd name="T43" fmla="*/ 96 h 139"/>
                <a:gd name="T44" fmla="*/ 123 w 123"/>
                <a:gd name="T45" fmla="*/ 114 h 139"/>
                <a:gd name="T46" fmla="*/ 112 w 123"/>
                <a:gd name="T47" fmla="*/ 125 h 139"/>
                <a:gd name="T48" fmla="*/ 100 w 123"/>
                <a:gd name="T49" fmla="*/ 133 h 139"/>
                <a:gd name="T50" fmla="*/ 86 w 123"/>
                <a:gd name="T51" fmla="*/ 138 h 139"/>
                <a:gd name="T52" fmla="*/ 68 w 123"/>
                <a:gd name="T53" fmla="*/ 139 h 139"/>
                <a:gd name="T54" fmla="*/ 50 w 123"/>
                <a:gd name="T55" fmla="*/ 136 h 139"/>
                <a:gd name="T56" fmla="*/ 33 w 123"/>
                <a:gd name="T57" fmla="*/ 130 h 139"/>
                <a:gd name="T58" fmla="*/ 19 w 123"/>
                <a:gd name="T59" fmla="*/ 119 h 139"/>
                <a:gd name="T60" fmla="*/ 8 w 123"/>
                <a:gd name="T61" fmla="*/ 105 h 139"/>
                <a:gd name="T62" fmla="*/ 1 w 123"/>
                <a:gd name="T63" fmla="*/ 89 h 139"/>
                <a:gd name="T64" fmla="*/ 0 w 123"/>
                <a:gd name="T65" fmla="*/ 69 h 139"/>
                <a:gd name="T66" fmla="*/ 0 w 123"/>
                <a:gd name="T67" fmla="*/ 69 h 139"/>
                <a:gd name="T68" fmla="*/ 1 w 123"/>
                <a:gd name="T69" fmla="*/ 51 h 139"/>
                <a:gd name="T70" fmla="*/ 8 w 123"/>
                <a:gd name="T71" fmla="*/ 34 h 139"/>
                <a:gd name="T72" fmla="*/ 19 w 123"/>
                <a:gd name="T73" fmla="*/ 20 h 139"/>
                <a:gd name="T74" fmla="*/ 33 w 123"/>
                <a:gd name="T75" fmla="*/ 9 h 139"/>
                <a:gd name="T76" fmla="*/ 50 w 123"/>
                <a:gd name="T77" fmla="*/ 2 h 139"/>
                <a:gd name="T78" fmla="*/ 69 w 123"/>
                <a:gd name="T7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39">
                  <a:moveTo>
                    <a:pt x="69" y="0"/>
                  </a:moveTo>
                  <a:lnTo>
                    <a:pt x="86" y="1"/>
                  </a:lnTo>
                  <a:lnTo>
                    <a:pt x="101" y="6"/>
                  </a:lnTo>
                  <a:lnTo>
                    <a:pt x="112" y="12"/>
                  </a:lnTo>
                  <a:lnTo>
                    <a:pt x="122" y="20"/>
                  </a:lnTo>
                  <a:lnTo>
                    <a:pt x="103" y="42"/>
                  </a:lnTo>
                  <a:lnTo>
                    <a:pt x="92" y="34"/>
                  </a:lnTo>
                  <a:lnTo>
                    <a:pt x="82" y="29"/>
                  </a:lnTo>
                  <a:lnTo>
                    <a:pt x="69" y="28"/>
                  </a:lnTo>
                  <a:lnTo>
                    <a:pt x="53" y="30"/>
                  </a:lnTo>
                  <a:lnTo>
                    <a:pt x="41" y="40"/>
                  </a:lnTo>
                  <a:lnTo>
                    <a:pt x="33" y="53"/>
                  </a:lnTo>
                  <a:lnTo>
                    <a:pt x="30" y="69"/>
                  </a:lnTo>
                  <a:lnTo>
                    <a:pt x="30" y="69"/>
                  </a:lnTo>
                  <a:lnTo>
                    <a:pt x="31" y="83"/>
                  </a:lnTo>
                  <a:lnTo>
                    <a:pt x="38" y="95"/>
                  </a:lnTo>
                  <a:lnTo>
                    <a:pt x="45" y="103"/>
                  </a:lnTo>
                  <a:lnTo>
                    <a:pt x="56" y="110"/>
                  </a:lnTo>
                  <a:lnTo>
                    <a:pt x="69" y="112"/>
                  </a:lnTo>
                  <a:lnTo>
                    <a:pt x="83" y="110"/>
                  </a:lnTo>
                  <a:lnTo>
                    <a:pt x="94" y="105"/>
                  </a:lnTo>
                  <a:lnTo>
                    <a:pt x="105" y="96"/>
                  </a:lnTo>
                  <a:lnTo>
                    <a:pt x="123" y="114"/>
                  </a:lnTo>
                  <a:lnTo>
                    <a:pt x="112" y="125"/>
                  </a:lnTo>
                  <a:lnTo>
                    <a:pt x="100" y="133"/>
                  </a:lnTo>
                  <a:lnTo>
                    <a:pt x="86" y="138"/>
                  </a:lnTo>
                  <a:lnTo>
                    <a:pt x="68" y="139"/>
                  </a:lnTo>
                  <a:lnTo>
                    <a:pt x="50" y="136"/>
                  </a:lnTo>
                  <a:lnTo>
                    <a:pt x="33" y="130"/>
                  </a:lnTo>
                  <a:lnTo>
                    <a:pt x="19" y="119"/>
                  </a:lnTo>
                  <a:lnTo>
                    <a:pt x="8" y="105"/>
                  </a:lnTo>
                  <a:lnTo>
                    <a:pt x="1" y="89"/>
                  </a:lnTo>
                  <a:lnTo>
                    <a:pt x="0" y="69"/>
                  </a:lnTo>
                  <a:lnTo>
                    <a:pt x="0" y="69"/>
                  </a:lnTo>
                  <a:lnTo>
                    <a:pt x="1" y="51"/>
                  </a:lnTo>
                  <a:lnTo>
                    <a:pt x="8" y="34"/>
                  </a:lnTo>
                  <a:lnTo>
                    <a:pt x="19" y="20"/>
                  </a:lnTo>
                  <a:lnTo>
                    <a:pt x="33" y="9"/>
                  </a:lnTo>
                  <a:lnTo>
                    <a:pt x="50" y="2"/>
                  </a:lnTo>
                  <a:lnTo>
                    <a:pt x="69"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5" name="Freeform 19">
              <a:extLst>
                <a:ext uri="{FF2B5EF4-FFF2-40B4-BE49-F238E27FC236}">
                  <a16:creationId xmlns:a16="http://schemas.microsoft.com/office/drawing/2014/main" id="{B7722D98-6C25-4D93-AA4F-F4C4DEF1EBF6}"/>
                </a:ext>
              </a:extLst>
            </p:cNvPr>
            <p:cNvSpPr>
              <a:spLocks/>
            </p:cNvSpPr>
            <p:nvPr userDrawn="1"/>
          </p:nvSpPr>
          <p:spPr bwMode="auto">
            <a:xfrm>
              <a:off x="1960713" y="6372633"/>
              <a:ext cx="72124" cy="85527"/>
            </a:xfrm>
            <a:custGeom>
              <a:avLst/>
              <a:gdLst>
                <a:gd name="T0" fmla="*/ 0 w 113"/>
                <a:gd name="T1" fmla="*/ 0 h 134"/>
                <a:gd name="T2" fmla="*/ 29 w 113"/>
                <a:gd name="T3" fmla="*/ 0 h 134"/>
                <a:gd name="T4" fmla="*/ 29 w 113"/>
                <a:gd name="T5" fmla="*/ 54 h 134"/>
                <a:gd name="T6" fmla="*/ 84 w 113"/>
                <a:gd name="T7" fmla="*/ 54 h 134"/>
                <a:gd name="T8" fmla="*/ 84 w 113"/>
                <a:gd name="T9" fmla="*/ 0 h 134"/>
                <a:gd name="T10" fmla="*/ 113 w 113"/>
                <a:gd name="T11" fmla="*/ 0 h 134"/>
                <a:gd name="T12" fmla="*/ 113 w 113"/>
                <a:gd name="T13" fmla="*/ 134 h 134"/>
                <a:gd name="T14" fmla="*/ 84 w 113"/>
                <a:gd name="T15" fmla="*/ 134 h 134"/>
                <a:gd name="T16" fmla="*/ 84 w 113"/>
                <a:gd name="T17" fmla="*/ 81 h 134"/>
                <a:gd name="T18" fmla="*/ 29 w 113"/>
                <a:gd name="T19" fmla="*/ 81 h 134"/>
                <a:gd name="T20" fmla="*/ 29 w 113"/>
                <a:gd name="T21" fmla="*/ 134 h 134"/>
                <a:gd name="T22" fmla="*/ 0 w 113"/>
                <a:gd name="T23" fmla="*/ 134 h 134"/>
                <a:gd name="T24" fmla="*/ 0 w 113"/>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3" h="134">
                  <a:moveTo>
                    <a:pt x="0" y="0"/>
                  </a:moveTo>
                  <a:lnTo>
                    <a:pt x="29" y="0"/>
                  </a:lnTo>
                  <a:lnTo>
                    <a:pt x="29" y="54"/>
                  </a:lnTo>
                  <a:lnTo>
                    <a:pt x="84" y="54"/>
                  </a:lnTo>
                  <a:lnTo>
                    <a:pt x="84" y="0"/>
                  </a:lnTo>
                  <a:lnTo>
                    <a:pt x="113" y="0"/>
                  </a:lnTo>
                  <a:lnTo>
                    <a:pt x="113" y="134"/>
                  </a:lnTo>
                  <a:lnTo>
                    <a:pt x="84" y="134"/>
                  </a:lnTo>
                  <a:lnTo>
                    <a:pt x="84" y="81"/>
                  </a:lnTo>
                  <a:lnTo>
                    <a:pt x="29" y="81"/>
                  </a:lnTo>
                  <a:lnTo>
                    <a:pt x="29"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6" name="Rectangle 20">
              <a:extLst>
                <a:ext uri="{FF2B5EF4-FFF2-40B4-BE49-F238E27FC236}">
                  <a16:creationId xmlns:a16="http://schemas.microsoft.com/office/drawing/2014/main" id="{DA6D3FF6-D3F3-48A5-B763-49C54C557270}"/>
                </a:ext>
              </a:extLst>
            </p:cNvPr>
            <p:cNvSpPr>
              <a:spLocks noChangeArrowheads="1"/>
            </p:cNvSpPr>
            <p:nvPr userDrawn="1"/>
          </p:nvSpPr>
          <p:spPr bwMode="auto">
            <a:xfrm>
              <a:off x="2050070" y="6439011"/>
              <a:ext cx="19786" cy="1914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 name="Freeform 21">
              <a:extLst>
                <a:ext uri="{FF2B5EF4-FFF2-40B4-BE49-F238E27FC236}">
                  <a16:creationId xmlns:a16="http://schemas.microsoft.com/office/drawing/2014/main" id="{DEF9C872-FFC2-4CF4-891D-567BEF6DFE70}"/>
                </a:ext>
              </a:extLst>
            </p:cNvPr>
            <p:cNvSpPr>
              <a:spLocks/>
            </p:cNvSpPr>
            <p:nvPr userDrawn="1"/>
          </p:nvSpPr>
          <p:spPr bwMode="auto">
            <a:xfrm>
              <a:off x="2121556" y="6372633"/>
              <a:ext cx="72762" cy="85527"/>
            </a:xfrm>
            <a:custGeom>
              <a:avLst/>
              <a:gdLst>
                <a:gd name="T0" fmla="*/ 0 w 114"/>
                <a:gd name="T1" fmla="*/ 0 h 134"/>
                <a:gd name="T2" fmla="*/ 31 w 114"/>
                <a:gd name="T3" fmla="*/ 0 h 134"/>
                <a:gd name="T4" fmla="*/ 31 w 114"/>
                <a:gd name="T5" fmla="*/ 54 h 134"/>
                <a:gd name="T6" fmla="*/ 85 w 114"/>
                <a:gd name="T7" fmla="*/ 54 h 134"/>
                <a:gd name="T8" fmla="*/ 85 w 114"/>
                <a:gd name="T9" fmla="*/ 0 h 134"/>
                <a:gd name="T10" fmla="*/ 114 w 114"/>
                <a:gd name="T11" fmla="*/ 0 h 134"/>
                <a:gd name="T12" fmla="*/ 114 w 114"/>
                <a:gd name="T13" fmla="*/ 134 h 134"/>
                <a:gd name="T14" fmla="*/ 85 w 114"/>
                <a:gd name="T15" fmla="*/ 134 h 134"/>
                <a:gd name="T16" fmla="*/ 85 w 114"/>
                <a:gd name="T17" fmla="*/ 81 h 134"/>
                <a:gd name="T18" fmla="*/ 31 w 114"/>
                <a:gd name="T19" fmla="*/ 81 h 134"/>
                <a:gd name="T20" fmla="*/ 31 w 114"/>
                <a:gd name="T21" fmla="*/ 134 h 134"/>
                <a:gd name="T22" fmla="*/ 0 w 114"/>
                <a:gd name="T23" fmla="*/ 134 h 134"/>
                <a:gd name="T24" fmla="*/ 0 w 114"/>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4" h="134">
                  <a:moveTo>
                    <a:pt x="0" y="0"/>
                  </a:moveTo>
                  <a:lnTo>
                    <a:pt x="31" y="0"/>
                  </a:lnTo>
                  <a:lnTo>
                    <a:pt x="31" y="54"/>
                  </a:lnTo>
                  <a:lnTo>
                    <a:pt x="85" y="54"/>
                  </a:lnTo>
                  <a:lnTo>
                    <a:pt x="85" y="0"/>
                  </a:lnTo>
                  <a:lnTo>
                    <a:pt x="114" y="0"/>
                  </a:lnTo>
                  <a:lnTo>
                    <a:pt x="114" y="134"/>
                  </a:lnTo>
                  <a:lnTo>
                    <a:pt x="85" y="134"/>
                  </a:lnTo>
                  <a:lnTo>
                    <a:pt x="85" y="81"/>
                  </a:lnTo>
                  <a:lnTo>
                    <a:pt x="31" y="81"/>
                  </a:lnTo>
                  <a:lnTo>
                    <a:pt x="31"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8" name="Freeform 22">
              <a:extLst>
                <a:ext uri="{FF2B5EF4-FFF2-40B4-BE49-F238E27FC236}">
                  <a16:creationId xmlns:a16="http://schemas.microsoft.com/office/drawing/2014/main" id="{CF88DCDD-7611-432B-8FB6-2F3F438EFDB5}"/>
                </a:ext>
              </a:extLst>
            </p:cNvPr>
            <p:cNvSpPr>
              <a:spLocks/>
            </p:cNvSpPr>
            <p:nvPr userDrawn="1"/>
          </p:nvSpPr>
          <p:spPr bwMode="auto">
            <a:xfrm>
              <a:off x="2212828" y="6372633"/>
              <a:ext cx="74677" cy="87441"/>
            </a:xfrm>
            <a:custGeom>
              <a:avLst/>
              <a:gdLst>
                <a:gd name="T0" fmla="*/ 0 w 117"/>
                <a:gd name="T1" fmla="*/ 0 h 137"/>
                <a:gd name="T2" fmla="*/ 30 w 117"/>
                <a:gd name="T3" fmla="*/ 0 h 137"/>
                <a:gd name="T4" fmla="*/ 30 w 117"/>
                <a:gd name="T5" fmla="*/ 76 h 137"/>
                <a:gd name="T6" fmla="*/ 32 w 117"/>
                <a:gd name="T7" fmla="*/ 90 h 137"/>
                <a:gd name="T8" fmla="*/ 37 w 117"/>
                <a:gd name="T9" fmla="*/ 101 h 137"/>
                <a:gd name="T10" fmla="*/ 47 w 117"/>
                <a:gd name="T11" fmla="*/ 108 h 137"/>
                <a:gd name="T12" fmla="*/ 59 w 117"/>
                <a:gd name="T13" fmla="*/ 110 h 137"/>
                <a:gd name="T14" fmla="*/ 71 w 117"/>
                <a:gd name="T15" fmla="*/ 108 h 137"/>
                <a:gd name="T16" fmla="*/ 80 w 117"/>
                <a:gd name="T17" fmla="*/ 101 h 137"/>
                <a:gd name="T18" fmla="*/ 86 w 117"/>
                <a:gd name="T19" fmla="*/ 92 h 137"/>
                <a:gd name="T20" fmla="*/ 87 w 117"/>
                <a:gd name="T21" fmla="*/ 77 h 137"/>
                <a:gd name="T22" fmla="*/ 87 w 117"/>
                <a:gd name="T23" fmla="*/ 0 h 137"/>
                <a:gd name="T24" fmla="*/ 117 w 117"/>
                <a:gd name="T25" fmla="*/ 0 h 137"/>
                <a:gd name="T26" fmla="*/ 117 w 117"/>
                <a:gd name="T27" fmla="*/ 76 h 137"/>
                <a:gd name="T28" fmla="*/ 115 w 117"/>
                <a:gd name="T29" fmla="*/ 95 h 137"/>
                <a:gd name="T30" fmla="*/ 110 w 117"/>
                <a:gd name="T31" fmla="*/ 110 h 137"/>
                <a:gd name="T32" fmla="*/ 101 w 117"/>
                <a:gd name="T33" fmla="*/ 122 h 137"/>
                <a:gd name="T34" fmla="*/ 89 w 117"/>
                <a:gd name="T35" fmla="*/ 131 h 137"/>
                <a:gd name="T36" fmla="*/ 75 w 117"/>
                <a:gd name="T37" fmla="*/ 136 h 137"/>
                <a:gd name="T38" fmla="*/ 58 w 117"/>
                <a:gd name="T39" fmla="*/ 137 h 137"/>
                <a:gd name="T40" fmla="*/ 42 w 117"/>
                <a:gd name="T41" fmla="*/ 136 h 137"/>
                <a:gd name="T42" fmla="*/ 27 w 117"/>
                <a:gd name="T43" fmla="*/ 131 h 137"/>
                <a:gd name="T44" fmla="*/ 15 w 117"/>
                <a:gd name="T45" fmla="*/ 122 h 137"/>
                <a:gd name="T46" fmla="*/ 6 w 117"/>
                <a:gd name="T47" fmla="*/ 110 h 137"/>
                <a:gd name="T48" fmla="*/ 1 w 117"/>
                <a:gd name="T49" fmla="*/ 95 h 137"/>
                <a:gd name="T50" fmla="*/ 0 w 117"/>
                <a:gd name="T51" fmla="*/ 77 h 137"/>
                <a:gd name="T52" fmla="*/ 0 w 117"/>
                <a:gd name="T5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7" h="137">
                  <a:moveTo>
                    <a:pt x="0" y="0"/>
                  </a:moveTo>
                  <a:lnTo>
                    <a:pt x="30" y="0"/>
                  </a:lnTo>
                  <a:lnTo>
                    <a:pt x="30" y="76"/>
                  </a:lnTo>
                  <a:lnTo>
                    <a:pt x="32" y="90"/>
                  </a:lnTo>
                  <a:lnTo>
                    <a:pt x="37" y="101"/>
                  </a:lnTo>
                  <a:lnTo>
                    <a:pt x="47" y="108"/>
                  </a:lnTo>
                  <a:lnTo>
                    <a:pt x="59" y="110"/>
                  </a:lnTo>
                  <a:lnTo>
                    <a:pt x="71" y="108"/>
                  </a:lnTo>
                  <a:lnTo>
                    <a:pt x="80" y="101"/>
                  </a:lnTo>
                  <a:lnTo>
                    <a:pt x="86" y="92"/>
                  </a:lnTo>
                  <a:lnTo>
                    <a:pt x="87" y="77"/>
                  </a:lnTo>
                  <a:lnTo>
                    <a:pt x="87" y="0"/>
                  </a:lnTo>
                  <a:lnTo>
                    <a:pt x="117" y="0"/>
                  </a:lnTo>
                  <a:lnTo>
                    <a:pt x="117" y="76"/>
                  </a:lnTo>
                  <a:lnTo>
                    <a:pt x="115" y="95"/>
                  </a:lnTo>
                  <a:lnTo>
                    <a:pt x="110" y="110"/>
                  </a:lnTo>
                  <a:lnTo>
                    <a:pt x="101" y="122"/>
                  </a:lnTo>
                  <a:lnTo>
                    <a:pt x="89" y="131"/>
                  </a:lnTo>
                  <a:lnTo>
                    <a:pt x="75" y="136"/>
                  </a:lnTo>
                  <a:lnTo>
                    <a:pt x="58" y="137"/>
                  </a:lnTo>
                  <a:lnTo>
                    <a:pt x="42" y="136"/>
                  </a:lnTo>
                  <a:lnTo>
                    <a:pt x="27" y="131"/>
                  </a:lnTo>
                  <a:lnTo>
                    <a:pt x="15" y="122"/>
                  </a:lnTo>
                  <a:lnTo>
                    <a:pt x="6" y="110"/>
                  </a:lnTo>
                  <a:lnTo>
                    <a:pt x="1" y="95"/>
                  </a:lnTo>
                  <a:lnTo>
                    <a:pt x="0" y="7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 name="Freeform 23">
              <a:extLst>
                <a:ext uri="{FF2B5EF4-FFF2-40B4-BE49-F238E27FC236}">
                  <a16:creationId xmlns:a16="http://schemas.microsoft.com/office/drawing/2014/main" id="{5D775F42-7AB2-46E8-A531-2840D8923ED0}"/>
                </a:ext>
              </a:extLst>
            </p:cNvPr>
            <p:cNvSpPr>
              <a:spLocks/>
            </p:cNvSpPr>
            <p:nvPr userDrawn="1"/>
          </p:nvSpPr>
          <p:spPr bwMode="auto">
            <a:xfrm>
              <a:off x="2305376" y="6372633"/>
              <a:ext cx="86166" cy="85527"/>
            </a:xfrm>
            <a:custGeom>
              <a:avLst/>
              <a:gdLst>
                <a:gd name="T0" fmla="*/ 0 w 135"/>
                <a:gd name="T1" fmla="*/ 0 h 134"/>
                <a:gd name="T2" fmla="*/ 32 w 135"/>
                <a:gd name="T3" fmla="*/ 0 h 134"/>
                <a:gd name="T4" fmla="*/ 68 w 135"/>
                <a:gd name="T5" fmla="*/ 57 h 134"/>
                <a:gd name="T6" fmla="*/ 103 w 135"/>
                <a:gd name="T7" fmla="*/ 0 h 134"/>
                <a:gd name="T8" fmla="*/ 135 w 135"/>
                <a:gd name="T9" fmla="*/ 0 h 134"/>
                <a:gd name="T10" fmla="*/ 135 w 135"/>
                <a:gd name="T11" fmla="*/ 134 h 134"/>
                <a:gd name="T12" fmla="*/ 105 w 135"/>
                <a:gd name="T13" fmla="*/ 134 h 134"/>
                <a:gd name="T14" fmla="*/ 105 w 135"/>
                <a:gd name="T15" fmla="*/ 47 h 134"/>
                <a:gd name="T16" fmla="*/ 68 w 135"/>
                <a:gd name="T17" fmla="*/ 104 h 134"/>
                <a:gd name="T18" fmla="*/ 66 w 135"/>
                <a:gd name="T19" fmla="*/ 104 h 134"/>
                <a:gd name="T20" fmla="*/ 30 w 135"/>
                <a:gd name="T21" fmla="*/ 48 h 134"/>
                <a:gd name="T22" fmla="*/ 30 w 135"/>
                <a:gd name="T23" fmla="*/ 134 h 134"/>
                <a:gd name="T24" fmla="*/ 0 w 135"/>
                <a:gd name="T25" fmla="*/ 134 h 134"/>
                <a:gd name="T26" fmla="*/ 0 w 135"/>
                <a:gd name="T2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134">
                  <a:moveTo>
                    <a:pt x="0" y="0"/>
                  </a:moveTo>
                  <a:lnTo>
                    <a:pt x="32" y="0"/>
                  </a:lnTo>
                  <a:lnTo>
                    <a:pt x="68" y="57"/>
                  </a:lnTo>
                  <a:lnTo>
                    <a:pt x="103" y="0"/>
                  </a:lnTo>
                  <a:lnTo>
                    <a:pt x="135" y="0"/>
                  </a:lnTo>
                  <a:lnTo>
                    <a:pt x="135" y="134"/>
                  </a:lnTo>
                  <a:lnTo>
                    <a:pt x="105" y="134"/>
                  </a:lnTo>
                  <a:lnTo>
                    <a:pt x="105" y="47"/>
                  </a:lnTo>
                  <a:lnTo>
                    <a:pt x="68" y="104"/>
                  </a:lnTo>
                  <a:lnTo>
                    <a:pt x="66" y="104"/>
                  </a:lnTo>
                  <a:lnTo>
                    <a:pt x="30" y="48"/>
                  </a:lnTo>
                  <a:lnTo>
                    <a:pt x="30"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0" name="Freeform 24">
              <a:extLst>
                <a:ext uri="{FF2B5EF4-FFF2-40B4-BE49-F238E27FC236}">
                  <a16:creationId xmlns:a16="http://schemas.microsoft.com/office/drawing/2014/main" id="{48262266-33DE-45B3-842E-ABA795187E19}"/>
                </a:ext>
              </a:extLst>
            </p:cNvPr>
            <p:cNvSpPr>
              <a:spLocks noEditPoints="1"/>
            </p:cNvSpPr>
            <p:nvPr userDrawn="1"/>
          </p:nvSpPr>
          <p:spPr bwMode="auto">
            <a:xfrm>
              <a:off x="2403031" y="6371994"/>
              <a:ext cx="91272" cy="86165"/>
            </a:xfrm>
            <a:custGeom>
              <a:avLst/>
              <a:gdLst>
                <a:gd name="T0" fmla="*/ 72 w 143"/>
                <a:gd name="T1" fmla="*/ 35 h 135"/>
                <a:gd name="T2" fmla="*/ 54 w 143"/>
                <a:gd name="T3" fmla="*/ 79 h 135"/>
                <a:gd name="T4" fmla="*/ 89 w 143"/>
                <a:gd name="T5" fmla="*/ 79 h 135"/>
                <a:gd name="T6" fmla="*/ 72 w 143"/>
                <a:gd name="T7" fmla="*/ 35 h 135"/>
                <a:gd name="T8" fmla="*/ 58 w 143"/>
                <a:gd name="T9" fmla="*/ 0 h 135"/>
                <a:gd name="T10" fmla="*/ 85 w 143"/>
                <a:gd name="T11" fmla="*/ 0 h 135"/>
                <a:gd name="T12" fmla="*/ 143 w 143"/>
                <a:gd name="T13" fmla="*/ 135 h 135"/>
                <a:gd name="T14" fmla="*/ 112 w 143"/>
                <a:gd name="T15" fmla="*/ 135 h 135"/>
                <a:gd name="T16" fmla="*/ 100 w 143"/>
                <a:gd name="T17" fmla="*/ 106 h 135"/>
                <a:gd name="T18" fmla="*/ 43 w 143"/>
                <a:gd name="T19" fmla="*/ 106 h 135"/>
                <a:gd name="T20" fmla="*/ 30 w 143"/>
                <a:gd name="T21" fmla="*/ 135 h 135"/>
                <a:gd name="T22" fmla="*/ 0 w 143"/>
                <a:gd name="T23" fmla="*/ 135 h 135"/>
                <a:gd name="T24" fmla="*/ 58 w 143"/>
                <a:gd name="T25"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35">
                  <a:moveTo>
                    <a:pt x="72" y="35"/>
                  </a:moveTo>
                  <a:lnTo>
                    <a:pt x="54" y="79"/>
                  </a:lnTo>
                  <a:lnTo>
                    <a:pt x="89" y="79"/>
                  </a:lnTo>
                  <a:lnTo>
                    <a:pt x="72" y="35"/>
                  </a:lnTo>
                  <a:close/>
                  <a:moveTo>
                    <a:pt x="58" y="0"/>
                  </a:moveTo>
                  <a:lnTo>
                    <a:pt x="85" y="0"/>
                  </a:lnTo>
                  <a:lnTo>
                    <a:pt x="143" y="135"/>
                  </a:lnTo>
                  <a:lnTo>
                    <a:pt x="112" y="135"/>
                  </a:lnTo>
                  <a:lnTo>
                    <a:pt x="100" y="106"/>
                  </a:lnTo>
                  <a:lnTo>
                    <a:pt x="43" y="106"/>
                  </a:lnTo>
                  <a:lnTo>
                    <a:pt x="30" y="135"/>
                  </a:lnTo>
                  <a:lnTo>
                    <a:pt x="0" y="135"/>
                  </a:lnTo>
                  <a:lnTo>
                    <a:pt x="58"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1" name="Freeform 25">
              <a:extLst>
                <a:ext uri="{FF2B5EF4-FFF2-40B4-BE49-F238E27FC236}">
                  <a16:creationId xmlns:a16="http://schemas.microsoft.com/office/drawing/2014/main" id="{09E9C292-FA8B-4CC0-AED5-76E7BF830A43}"/>
                </a:ext>
              </a:extLst>
            </p:cNvPr>
            <p:cNvSpPr>
              <a:spLocks/>
            </p:cNvSpPr>
            <p:nvPr userDrawn="1"/>
          </p:nvSpPr>
          <p:spPr bwMode="auto">
            <a:xfrm>
              <a:off x="2506430" y="6372633"/>
              <a:ext cx="76592" cy="85527"/>
            </a:xfrm>
            <a:custGeom>
              <a:avLst/>
              <a:gdLst>
                <a:gd name="T0" fmla="*/ 0 w 120"/>
                <a:gd name="T1" fmla="*/ 0 h 134"/>
                <a:gd name="T2" fmla="*/ 27 w 120"/>
                <a:gd name="T3" fmla="*/ 0 h 134"/>
                <a:gd name="T4" fmla="*/ 90 w 120"/>
                <a:gd name="T5" fmla="*/ 83 h 134"/>
                <a:gd name="T6" fmla="*/ 90 w 120"/>
                <a:gd name="T7" fmla="*/ 0 h 134"/>
                <a:gd name="T8" fmla="*/ 120 w 120"/>
                <a:gd name="T9" fmla="*/ 0 h 134"/>
                <a:gd name="T10" fmla="*/ 120 w 120"/>
                <a:gd name="T11" fmla="*/ 134 h 134"/>
                <a:gd name="T12" fmla="*/ 94 w 120"/>
                <a:gd name="T13" fmla="*/ 134 h 134"/>
                <a:gd name="T14" fmla="*/ 29 w 120"/>
                <a:gd name="T15" fmla="*/ 49 h 134"/>
                <a:gd name="T16" fmla="*/ 29 w 120"/>
                <a:gd name="T17" fmla="*/ 134 h 134"/>
                <a:gd name="T18" fmla="*/ 0 w 120"/>
                <a:gd name="T19" fmla="*/ 134 h 134"/>
                <a:gd name="T20" fmla="*/ 0 w 120"/>
                <a:gd name="T21"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0" h="134">
                  <a:moveTo>
                    <a:pt x="0" y="0"/>
                  </a:moveTo>
                  <a:lnTo>
                    <a:pt x="27" y="0"/>
                  </a:lnTo>
                  <a:lnTo>
                    <a:pt x="90" y="83"/>
                  </a:lnTo>
                  <a:lnTo>
                    <a:pt x="90" y="0"/>
                  </a:lnTo>
                  <a:lnTo>
                    <a:pt x="120" y="0"/>
                  </a:lnTo>
                  <a:lnTo>
                    <a:pt x="120" y="134"/>
                  </a:lnTo>
                  <a:lnTo>
                    <a:pt x="94" y="134"/>
                  </a:lnTo>
                  <a:lnTo>
                    <a:pt x="29" y="49"/>
                  </a:lnTo>
                  <a:lnTo>
                    <a:pt x="29"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2" name="Freeform 26">
              <a:extLst>
                <a:ext uri="{FF2B5EF4-FFF2-40B4-BE49-F238E27FC236}">
                  <a16:creationId xmlns:a16="http://schemas.microsoft.com/office/drawing/2014/main" id="{563EED22-D0EC-4C84-AC90-3F39DEFDA34E}"/>
                </a:ext>
              </a:extLst>
            </p:cNvPr>
            <p:cNvSpPr>
              <a:spLocks/>
            </p:cNvSpPr>
            <p:nvPr userDrawn="1"/>
          </p:nvSpPr>
          <p:spPr bwMode="auto">
            <a:xfrm>
              <a:off x="2630891" y="6372633"/>
              <a:ext cx="72124" cy="85527"/>
            </a:xfrm>
            <a:custGeom>
              <a:avLst/>
              <a:gdLst>
                <a:gd name="T0" fmla="*/ 0 w 113"/>
                <a:gd name="T1" fmla="*/ 0 h 134"/>
                <a:gd name="T2" fmla="*/ 113 w 113"/>
                <a:gd name="T3" fmla="*/ 0 h 134"/>
                <a:gd name="T4" fmla="*/ 113 w 113"/>
                <a:gd name="T5" fmla="*/ 27 h 134"/>
                <a:gd name="T6" fmla="*/ 71 w 113"/>
                <a:gd name="T7" fmla="*/ 27 h 134"/>
                <a:gd name="T8" fmla="*/ 71 w 113"/>
                <a:gd name="T9" fmla="*/ 134 h 134"/>
                <a:gd name="T10" fmla="*/ 42 w 113"/>
                <a:gd name="T11" fmla="*/ 134 h 134"/>
                <a:gd name="T12" fmla="*/ 42 w 113"/>
                <a:gd name="T13" fmla="*/ 27 h 134"/>
                <a:gd name="T14" fmla="*/ 0 w 113"/>
                <a:gd name="T15" fmla="*/ 27 h 134"/>
                <a:gd name="T16" fmla="*/ 0 w 113"/>
                <a:gd name="T17"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3" h="134">
                  <a:moveTo>
                    <a:pt x="0" y="0"/>
                  </a:moveTo>
                  <a:lnTo>
                    <a:pt x="113" y="0"/>
                  </a:lnTo>
                  <a:lnTo>
                    <a:pt x="113" y="27"/>
                  </a:lnTo>
                  <a:lnTo>
                    <a:pt x="71" y="27"/>
                  </a:lnTo>
                  <a:lnTo>
                    <a:pt x="71" y="134"/>
                  </a:lnTo>
                  <a:lnTo>
                    <a:pt x="42" y="134"/>
                  </a:lnTo>
                  <a:lnTo>
                    <a:pt x="42" y="27"/>
                  </a:lnTo>
                  <a:lnTo>
                    <a:pt x="0" y="2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 name="Freeform 27">
              <a:extLst>
                <a:ext uri="{FF2B5EF4-FFF2-40B4-BE49-F238E27FC236}">
                  <a16:creationId xmlns:a16="http://schemas.microsoft.com/office/drawing/2014/main" id="{86FB26C4-FDEA-4CA7-9A06-75DE3C06B008}"/>
                </a:ext>
              </a:extLst>
            </p:cNvPr>
            <p:cNvSpPr>
              <a:spLocks noEditPoints="1"/>
            </p:cNvSpPr>
            <p:nvPr userDrawn="1"/>
          </p:nvSpPr>
          <p:spPr bwMode="auto">
            <a:xfrm>
              <a:off x="2708121" y="6371356"/>
              <a:ext cx="91272" cy="88718"/>
            </a:xfrm>
            <a:custGeom>
              <a:avLst/>
              <a:gdLst>
                <a:gd name="T0" fmla="*/ 71 w 143"/>
                <a:gd name="T1" fmla="*/ 28 h 139"/>
                <a:gd name="T2" fmla="*/ 59 w 143"/>
                <a:gd name="T3" fmla="*/ 29 h 139"/>
                <a:gd name="T4" fmla="*/ 47 w 143"/>
                <a:gd name="T5" fmla="*/ 35 h 139"/>
                <a:gd name="T6" fmla="*/ 38 w 143"/>
                <a:gd name="T7" fmla="*/ 45 h 139"/>
                <a:gd name="T8" fmla="*/ 33 w 143"/>
                <a:gd name="T9" fmla="*/ 56 h 139"/>
                <a:gd name="T10" fmla="*/ 31 w 143"/>
                <a:gd name="T11" fmla="*/ 69 h 139"/>
                <a:gd name="T12" fmla="*/ 31 w 143"/>
                <a:gd name="T13" fmla="*/ 69 h 139"/>
                <a:gd name="T14" fmla="*/ 33 w 143"/>
                <a:gd name="T15" fmla="*/ 83 h 139"/>
                <a:gd name="T16" fmla="*/ 39 w 143"/>
                <a:gd name="T17" fmla="*/ 95 h 139"/>
                <a:gd name="T18" fmla="*/ 48 w 143"/>
                <a:gd name="T19" fmla="*/ 103 h 139"/>
                <a:gd name="T20" fmla="*/ 59 w 143"/>
                <a:gd name="T21" fmla="*/ 110 h 139"/>
                <a:gd name="T22" fmla="*/ 72 w 143"/>
                <a:gd name="T23" fmla="*/ 112 h 139"/>
                <a:gd name="T24" fmla="*/ 86 w 143"/>
                <a:gd name="T25" fmla="*/ 110 h 139"/>
                <a:gd name="T26" fmla="*/ 97 w 143"/>
                <a:gd name="T27" fmla="*/ 103 h 139"/>
                <a:gd name="T28" fmla="*/ 105 w 143"/>
                <a:gd name="T29" fmla="*/ 95 h 139"/>
                <a:gd name="T30" fmla="*/ 110 w 143"/>
                <a:gd name="T31" fmla="*/ 83 h 139"/>
                <a:gd name="T32" fmla="*/ 112 w 143"/>
                <a:gd name="T33" fmla="*/ 69 h 139"/>
                <a:gd name="T34" fmla="*/ 112 w 143"/>
                <a:gd name="T35" fmla="*/ 69 h 139"/>
                <a:gd name="T36" fmla="*/ 110 w 143"/>
                <a:gd name="T37" fmla="*/ 56 h 139"/>
                <a:gd name="T38" fmla="*/ 105 w 143"/>
                <a:gd name="T39" fmla="*/ 45 h 139"/>
                <a:gd name="T40" fmla="*/ 97 w 143"/>
                <a:gd name="T41" fmla="*/ 35 h 139"/>
                <a:gd name="T42" fmla="*/ 84 w 143"/>
                <a:gd name="T43" fmla="*/ 29 h 139"/>
                <a:gd name="T44" fmla="*/ 71 w 143"/>
                <a:gd name="T45" fmla="*/ 28 h 139"/>
                <a:gd name="T46" fmla="*/ 72 w 143"/>
                <a:gd name="T47" fmla="*/ 0 h 139"/>
                <a:gd name="T48" fmla="*/ 92 w 143"/>
                <a:gd name="T49" fmla="*/ 2 h 139"/>
                <a:gd name="T50" fmla="*/ 109 w 143"/>
                <a:gd name="T51" fmla="*/ 9 h 139"/>
                <a:gd name="T52" fmla="*/ 123 w 143"/>
                <a:gd name="T53" fmla="*/ 20 h 139"/>
                <a:gd name="T54" fmla="*/ 134 w 143"/>
                <a:gd name="T55" fmla="*/ 34 h 139"/>
                <a:gd name="T56" fmla="*/ 140 w 143"/>
                <a:gd name="T57" fmla="*/ 51 h 139"/>
                <a:gd name="T58" fmla="*/ 143 w 143"/>
                <a:gd name="T59" fmla="*/ 69 h 139"/>
                <a:gd name="T60" fmla="*/ 143 w 143"/>
                <a:gd name="T61" fmla="*/ 69 h 139"/>
                <a:gd name="T62" fmla="*/ 140 w 143"/>
                <a:gd name="T63" fmla="*/ 88 h 139"/>
                <a:gd name="T64" fmla="*/ 134 w 143"/>
                <a:gd name="T65" fmla="*/ 105 h 139"/>
                <a:gd name="T66" fmla="*/ 123 w 143"/>
                <a:gd name="T67" fmla="*/ 118 h 139"/>
                <a:gd name="T68" fmla="*/ 109 w 143"/>
                <a:gd name="T69" fmla="*/ 129 h 139"/>
                <a:gd name="T70" fmla="*/ 92 w 143"/>
                <a:gd name="T71" fmla="*/ 136 h 139"/>
                <a:gd name="T72" fmla="*/ 71 w 143"/>
                <a:gd name="T73" fmla="*/ 139 h 139"/>
                <a:gd name="T74" fmla="*/ 51 w 143"/>
                <a:gd name="T75" fmla="*/ 136 h 139"/>
                <a:gd name="T76" fmla="*/ 34 w 143"/>
                <a:gd name="T77" fmla="*/ 129 h 139"/>
                <a:gd name="T78" fmla="*/ 21 w 143"/>
                <a:gd name="T79" fmla="*/ 119 h 139"/>
                <a:gd name="T80" fmla="*/ 10 w 143"/>
                <a:gd name="T81" fmla="*/ 105 h 139"/>
                <a:gd name="T82" fmla="*/ 3 w 143"/>
                <a:gd name="T83" fmla="*/ 89 h 139"/>
                <a:gd name="T84" fmla="*/ 0 w 143"/>
                <a:gd name="T85" fmla="*/ 69 h 139"/>
                <a:gd name="T86" fmla="*/ 0 w 143"/>
                <a:gd name="T87" fmla="*/ 69 h 139"/>
                <a:gd name="T88" fmla="*/ 3 w 143"/>
                <a:gd name="T89" fmla="*/ 51 h 139"/>
                <a:gd name="T90" fmla="*/ 10 w 143"/>
                <a:gd name="T91" fmla="*/ 34 h 139"/>
                <a:gd name="T92" fmla="*/ 21 w 143"/>
                <a:gd name="T93" fmla="*/ 20 h 139"/>
                <a:gd name="T94" fmla="*/ 34 w 143"/>
                <a:gd name="T95" fmla="*/ 9 h 139"/>
                <a:gd name="T96" fmla="*/ 53 w 143"/>
                <a:gd name="T97" fmla="*/ 2 h 139"/>
                <a:gd name="T98" fmla="*/ 72 w 143"/>
                <a:gd name="T9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3" h="139">
                  <a:moveTo>
                    <a:pt x="71" y="28"/>
                  </a:moveTo>
                  <a:lnTo>
                    <a:pt x="59" y="29"/>
                  </a:lnTo>
                  <a:lnTo>
                    <a:pt x="47" y="35"/>
                  </a:lnTo>
                  <a:lnTo>
                    <a:pt x="38" y="45"/>
                  </a:lnTo>
                  <a:lnTo>
                    <a:pt x="33" y="56"/>
                  </a:lnTo>
                  <a:lnTo>
                    <a:pt x="31" y="69"/>
                  </a:lnTo>
                  <a:lnTo>
                    <a:pt x="31" y="69"/>
                  </a:lnTo>
                  <a:lnTo>
                    <a:pt x="33" y="83"/>
                  </a:lnTo>
                  <a:lnTo>
                    <a:pt x="39" y="95"/>
                  </a:lnTo>
                  <a:lnTo>
                    <a:pt x="48" y="103"/>
                  </a:lnTo>
                  <a:lnTo>
                    <a:pt x="59" y="110"/>
                  </a:lnTo>
                  <a:lnTo>
                    <a:pt x="72" y="112"/>
                  </a:lnTo>
                  <a:lnTo>
                    <a:pt x="86" y="110"/>
                  </a:lnTo>
                  <a:lnTo>
                    <a:pt x="97" y="103"/>
                  </a:lnTo>
                  <a:lnTo>
                    <a:pt x="105" y="95"/>
                  </a:lnTo>
                  <a:lnTo>
                    <a:pt x="110" y="83"/>
                  </a:lnTo>
                  <a:lnTo>
                    <a:pt x="112" y="69"/>
                  </a:lnTo>
                  <a:lnTo>
                    <a:pt x="112" y="69"/>
                  </a:lnTo>
                  <a:lnTo>
                    <a:pt x="110" y="56"/>
                  </a:lnTo>
                  <a:lnTo>
                    <a:pt x="105" y="45"/>
                  </a:lnTo>
                  <a:lnTo>
                    <a:pt x="97" y="35"/>
                  </a:lnTo>
                  <a:lnTo>
                    <a:pt x="84" y="29"/>
                  </a:lnTo>
                  <a:lnTo>
                    <a:pt x="71" y="28"/>
                  </a:lnTo>
                  <a:close/>
                  <a:moveTo>
                    <a:pt x="72" y="0"/>
                  </a:moveTo>
                  <a:lnTo>
                    <a:pt x="92" y="2"/>
                  </a:lnTo>
                  <a:lnTo>
                    <a:pt x="109" y="9"/>
                  </a:lnTo>
                  <a:lnTo>
                    <a:pt x="123" y="20"/>
                  </a:lnTo>
                  <a:lnTo>
                    <a:pt x="134" y="34"/>
                  </a:lnTo>
                  <a:lnTo>
                    <a:pt x="140" y="51"/>
                  </a:lnTo>
                  <a:lnTo>
                    <a:pt x="143" y="69"/>
                  </a:lnTo>
                  <a:lnTo>
                    <a:pt x="143" y="69"/>
                  </a:lnTo>
                  <a:lnTo>
                    <a:pt x="140" y="88"/>
                  </a:lnTo>
                  <a:lnTo>
                    <a:pt x="134" y="105"/>
                  </a:lnTo>
                  <a:lnTo>
                    <a:pt x="123" y="118"/>
                  </a:lnTo>
                  <a:lnTo>
                    <a:pt x="109" y="129"/>
                  </a:lnTo>
                  <a:lnTo>
                    <a:pt x="92" y="136"/>
                  </a:lnTo>
                  <a:lnTo>
                    <a:pt x="71" y="139"/>
                  </a:lnTo>
                  <a:lnTo>
                    <a:pt x="51" y="136"/>
                  </a:lnTo>
                  <a:lnTo>
                    <a:pt x="34" y="129"/>
                  </a:lnTo>
                  <a:lnTo>
                    <a:pt x="21" y="119"/>
                  </a:lnTo>
                  <a:lnTo>
                    <a:pt x="10" y="105"/>
                  </a:lnTo>
                  <a:lnTo>
                    <a:pt x="3" y="89"/>
                  </a:lnTo>
                  <a:lnTo>
                    <a:pt x="0" y="69"/>
                  </a:lnTo>
                  <a:lnTo>
                    <a:pt x="0" y="69"/>
                  </a:lnTo>
                  <a:lnTo>
                    <a:pt x="3" y="51"/>
                  </a:lnTo>
                  <a:lnTo>
                    <a:pt x="10" y="34"/>
                  </a:lnTo>
                  <a:lnTo>
                    <a:pt x="21" y="20"/>
                  </a:lnTo>
                  <a:lnTo>
                    <a:pt x="34" y="9"/>
                  </a:lnTo>
                  <a:lnTo>
                    <a:pt x="53" y="2"/>
                  </a:lnTo>
                  <a:lnTo>
                    <a:pt x="7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 name="Freeform 28">
              <a:extLst>
                <a:ext uri="{FF2B5EF4-FFF2-40B4-BE49-F238E27FC236}">
                  <a16:creationId xmlns:a16="http://schemas.microsoft.com/office/drawing/2014/main" id="{710A379F-25CB-44B2-981B-3D5CB573F5C6}"/>
                </a:ext>
              </a:extLst>
            </p:cNvPr>
            <p:cNvSpPr>
              <a:spLocks/>
            </p:cNvSpPr>
            <p:nvPr userDrawn="1"/>
          </p:nvSpPr>
          <p:spPr bwMode="auto">
            <a:xfrm>
              <a:off x="2813434" y="6372633"/>
              <a:ext cx="75315" cy="87441"/>
            </a:xfrm>
            <a:custGeom>
              <a:avLst/>
              <a:gdLst>
                <a:gd name="T0" fmla="*/ 0 w 118"/>
                <a:gd name="T1" fmla="*/ 0 h 137"/>
                <a:gd name="T2" fmla="*/ 30 w 118"/>
                <a:gd name="T3" fmla="*/ 0 h 137"/>
                <a:gd name="T4" fmla="*/ 30 w 118"/>
                <a:gd name="T5" fmla="*/ 76 h 137"/>
                <a:gd name="T6" fmla="*/ 32 w 118"/>
                <a:gd name="T7" fmla="*/ 90 h 137"/>
                <a:gd name="T8" fmla="*/ 38 w 118"/>
                <a:gd name="T9" fmla="*/ 101 h 137"/>
                <a:gd name="T10" fmla="*/ 47 w 118"/>
                <a:gd name="T11" fmla="*/ 108 h 137"/>
                <a:gd name="T12" fmla="*/ 58 w 118"/>
                <a:gd name="T13" fmla="*/ 110 h 137"/>
                <a:gd name="T14" fmla="*/ 71 w 118"/>
                <a:gd name="T15" fmla="*/ 108 h 137"/>
                <a:gd name="T16" fmla="*/ 80 w 118"/>
                <a:gd name="T17" fmla="*/ 101 h 137"/>
                <a:gd name="T18" fmla="*/ 86 w 118"/>
                <a:gd name="T19" fmla="*/ 92 h 137"/>
                <a:gd name="T20" fmla="*/ 88 w 118"/>
                <a:gd name="T21" fmla="*/ 77 h 137"/>
                <a:gd name="T22" fmla="*/ 88 w 118"/>
                <a:gd name="T23" fmla="*/ 0 h 137"/>
                <a:gd name="T24" fmla="*/ 118 w 118"/>
                <a:gd name="T25" fmla="*/ 0 h 137"/>
                <a:gd name="T26" fmla="*/ 118 w 118"/>
                <a:gd name="T27" fmla="*/ 76 h 137"/>
                <a:gd name="T28" fmla="*/ 116 w 118"/>
                <a:gd name="T29" fmla="*/ 95 h 137"/>
                <a:gd name="T30" fmla="*/ 111 w 118"/>
                <a:gd name="T31" fmla="*/ 110 h 137"/>
                <a:gd name="T32" fmla="*/ 101 w 118"/>
                <a:gd name="T33" fmla="*/ 122 h 137"/>
                <a:gd name="T34" fmla="*/ 90 w 118"/>
                <a:gd name="T35" fmla="*/ 131 h 137"/>
                <a:gd name="T36" fmla="*/ 75 w 118"/>
                <a:gd name="T37" fmla="*/ 136 h 137"/>
                <a:gd name="T38" fmla="*/ 58 w 118"/>
                <a:gd name="T39" fmla="*/ 137 h 137"/>
                <a:gd name="T40" fmla="*/ 41 w 118"/>
                <a:gd name="T41" fmla="*/ 136 h 137"/>
                <a:gd name="T42" fmla="*/ 28 w 118"/>
                <a:gd name="T43" fmla="*/ 131 h 137"/>
                <a:gd name="T44" fmla="*/ 16 w 118"/>
                <a:gd name="T45" fmla="*/ 122 h 137"/>
                <a:gd name="T46" fmla="*/ 7 w 118"/>
                <a:gd name="T47" fmla="*/ 110 h 137"/>
                <a:gd name="T48" fmla="*/ 2 w 118"/>
                <a:gd name="T49" fmla="*/ 95 h 137"/>
                <a:gd name="T50" fmla="*/ 0 w 118"/>
                <a:gd name="T51" fmla="*/ 77 h 137"/>
                <a:gd name="T52" fmla="*/ 0 w 118"/>
                <a:gd name="T53"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37">
                  <a:moveTo>
                    <a:pt x="0" y="0"/>
                  </a:moveTo>
                  <a:lnTo>
                    <a:pt x="30" y="0"/>
                  </a:lnTo>
                  <a:lnTo>
                    <a:pt x="30" y="76"/>
                  </a:lnTo>
                  <a:lnTo>
                    <a:pt x="32" y="90"/>
                  </a:lnTo>
                  <a:lnTo>
                    <a:pt x="38" y="101"/>
                  </a:lnTo>
                  <a:lnTo>
                    <a:pt x="47" y="108"/>
                  </a:lnTo>
                  <a:lnTo>
                    <a:pt x="58" y="110"/>
                  </a:lnTo>
                  <a:lnTo>
                    <a:pt x="71" y="108"/>
                  </a:lnTo>
                  <a:lnTo>
                    <a:pt x="80" y="101"/>
                  </a:lnTo>
                  <a:lnTo>
                    <a:pt x="86" y="92"/>
                  </a:lnTo>
                  <a:lnTo>
                    <a:pt x="88" y="77"/>
                  </a:lnTo>
                  <a:lnTo>
                    <a:pt x="88" y="0"/>
                  </a:lnTo>
                  <a:lnTo>
                    <a:pt x="118" y="0"/>
                  </a:lnTo>
                  <a:lnTo>
                    <a:pt x="118" y="76"/>
                  </a:lnTo>
                  <a:lnTo>
                    <a:pt x="116" y="95"/>
                  </a:lnTo>
                  <a:lnTo>
                    <a:pt x="111" y="110"/>
                  </a:lnTo>
                  <a:lnTo>
                    <a:pt x="101" y="122"/>
                  </a:lnTo>
                  <a:lnTo>
                    <a:pt x="90" y="131"/>
                  </a:lnTo>
                  <a:lnTo>
                    <a:pt x="75" y="136"/>
                  </a:lnTo>
                  <a:lnTo>
                    <a:pt x="58" y="137"/>
                  </a:lnTo>
                  <a:lnTo>
                    <a:pt x="41" y="136"/>
                  </a:lnTo>
                  <a:lnTo>
                    <a:pt x="28" y="131"/>
                  </a:lnTo>
                  <a:lnTo>
                    <a:pt x="16" y="122"/>
                  </a:lnTo>
                  <a:lnTo>
                    <a:pt x="7" y="110"/>
                  </a:lnTo>
                  <a:lnTo>
                    <a:pt x="2" y="95"/>
                  </a:lnTo>
                  <a:lnTo>
                    <a:pt x="0" y="77"/>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 name="Freeform 29">
              <a:extLst>
                <a:ext uri="{FF2B5EF4-FFF2-40B4-BE49-F238E27FC236}">
                  <a16:creationId xmlns:a16="http://schemas.microsoft.com/office/drawing/2014/main" id="{EDB19C92-1B24-4953-B1CC-411617685BC8}"/>
                </a:ext>
              </a:extLst>
            </p:cNvPr>
            <p:cNvSpPr>
              <a:spLocks/>
            </p:cNvSpPr>
            <p:nvPr userDrawn="1"/>
          </p:nvSpPr>
          <p:spPr bwMode="auto">
            <a:xfrm>
              <a:off x="2902791" y="6371356"/>
              <a:ext cx="78507" cy="88718"/>
            </a:xfrm>
            <a:custGeom>
              <a:avLst/>
              <a:gdLst>
                <a:gd name="T0" fmla="*/ 70 w 123"/>
                <a:gd name="T1" fmla="*/ 0 h 139"/>
                <a:gd name="T2" fmla="*/ 87 w 123"/>
                <a:gd name="T3" fmla="*/ 1 h 139"/>
                <a:gd name="T4" fmla="*/ 101 w 123"/>
                <a:gd name="T5" fmla="*/ 6 h 139"/>
                <a:gd name="T6" fmla="*/ 114 w 123"/>
                <a:gd name="T7" fmla="*/ 12 h 139"/>
                <a:gd name="T8" fmla="*/ 123 w 123"/>
                <a:gd name="T9" fmla="*/ 20 h 139"/>
                <a:gd name="T10" fmla="*/ 104 w 123"/>
                <a:gd name="T11" fmla="*/ 42 h 139"/>
                <a:gd name="T12" fmla="*/ 94 w 123"/>
                <a:gd name="T13" fmla="*/ 34 h 139"/>
                <a:gd name="T14" fmla="*/ 82 w 123"/>
                <a:gd name="T15" fmla="*/ 29 h 139"/>
                <a:gd name="T16" fmla="*/ 70 w 123"/>
                <a:gd name="T17" fmla="*/ 28 h 139"/>
                <a:gd name="T18" fmla="*/ 54 w 123"/>
                <a:gd name="T19" fmla="*/ 30 h 139"/>
                <a:gd name="T20" fmla="*/ 42 w 123"/>
                <a:gd name="T21" fmla="*/ 40 h 139"/>
                <a:gd name="T22" fmla="*/ 34 w 123"/>
                <a:gd name="T23" fmla="*/ 53 h 139"/>
                <a:gd name="T24" fmla="*/ 31 w 123"/>
                <a:gd name="T25" fmla="*/ 69 h 139"/>
                <a:gd name="T26" fmla="*/ 31 w 123"/>
                <a:gd name="T27" fmla="*/ 69 h 139"/>
                <a:gd name="T28" fmla="*/ 33 w 123"/>
                <a:gd name="T29" fmla="*/ 83 h 139"/>
                <a:gd name="T30" fmla="*/ 38 w 123"/>
                <a:gd name="T31" fmla="*/ 95 h 139"/>
                <a:gd name="T32" fmla="*/ 47 w 123"/>
                <a:gd name="T33" fmla="*/ 103 h 139"/>
                <a:gd name="T34" fmla="*/ 57 w 123"/>
                <a:gd name="T35" fmla="*/ 110 h 139"/>
                <a:gd name="T36" fmla="*/ 70 w 123"/>
                <a:gd name="T37" fmla="*/ 112 h 139"/>
                <a:gd name="T38" fmla="*/ 83 w 123"/>
                <a:gd name="T39" fmla="*/ 110 h 139"/>
                <a:gd name="T40" fmla="*/ 95 w 123"/>
                <a:gd name="T41" fmla="*/ 105 h 139"/>
                <a:gd name="T42" fmla="*/ 105 w 123"/>
                <a:gd name="T43" fmla="*/ 96 h 139"/>
                <a:gd name="T44" fmla="*/ 123 w 123"/>
                <a:gd name="T45" fmla="*/ 114 h 139"/>
                <a:gd name="T46" fmla="*/ 114 w 123"/>
                <a:gd name="T47" fmla="*/ 125 h 139"/>
                <a:gd name="T48" fmla="*/ 101 w 123"/>
                <a:gd name="T49" fmla="*/ 133 h 139"/>
                <a:gd name="T50" fmla="*/ 87 w 123"/>
                <a:gd name="T51" fmla="*/ 138 h 139"/>
                <a:gd name="T52" fmla="*/ 68 w 123"/>
                <a:gd name="T53" fmla="*/ 139 h 139"/>
                <a:gd name="T54" fmla="*/ 50 w 123"/>
                <a:gd name="T55" fmla="*/ 136 h 139"/>
                <a:gd name="T56" fmla="*/ 33 w 123"/>
                <a:gd name="T57" fmla="*/ 130 h 139"/>
                <a:gd name="T58" fmla="*/ 20 w 123"/>
                <a:gd name="T59" fmla="*/ 119 h 139"/>
                <a:gd name="T60" fmla="*/ 9 w 123"/>
                <a:gd name="T61" fmla="*/ 105 h 139"/>
                <a:gd name="T62" fmla="*/ 3 w 123"/>
                <a:gd name="T63" fmla="*/ 89 h 139"/>
                <a:gd name="T64" fmla="*/ 0 w 123"/>
                <a:gd name="T65" fmla="*/ 69 h 139"/>
                <a:gd name="T66" fmla="*/ 0 w 123"/>
                <a:gd name="T67" fmla="*/ 69 h 139"/>
                <a:gd name="T68" fmla="*/ 3 w 123"/>
                <a:gd name="T69" fmla="*/ 51 h 139"/>
                <a:gd name="T70" fmla="*/ 9 w 123"/>
                <a:gd name="T71" fmla="*/ 34 h 139"/>
                <a:gd name="T72" fmla="*/ 20 w 123"/>
                <a:gd name="T73" fmla="*/ 20 h 139"/>
                <a:gd name="T74" fmla="*/ 33 w 123"/>
                <a:gd name="T75" fmla="*/ 9 h 139"/>
                <a:gd name="T76" fmla="*/ 50 w 123"/>
                <a:gd name="T77" fmla="*/ 2 h 139"/>
                <a:gd name="T78" fmla="*/ 70 w 123"/>
                <a:gd name="T79"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 h="139">
                  <a:moveTo>
                    <a:pt x="70" y="0"/>
                  </a:moveTo>
                  <a:lnTo>
                    <a:pt x="87" y="1"/>
                  </a:lnTo>
                  <a:lnTo>
                    <a:pt x="101" y="6"/>
                  </a:lnTo>
                  <a:lnTo>
                    <a:pt x="114" y="12"/>
                  </a:lnTo>
                  <a:lnTo>
                    <a:pt x="123" y="20"/>
                  </a:lnTo>
                  <a:lnTo>
                    <a:pt x="104" y="42"/>
                  </a:lnTo>
                  <a:lnTo>
                    <a:pt x="94" y="34"/>
                  </a:lnTo>
                  <a:lnTo>
                    <a:pt x="82" y="29"/>
                  </a:lnTo>
                  <a:lnTo>
                    <a:pt x="70" y="28"/>
                  </a:lnTo>
                  <a:lnTo>
                    <a:pt x="54" y="30"/>
                  </a:lnTo>
                  <a:lnTo>
                    <a:pt x="42" y="40"/>
                  </a:lnTo>
                  <a:lnTo>
                    <a:pt x="34" y="53"/>
                  </a:lnTo>
                  <a:lnTo>
                    <a:pt x="31" y="69"/>
                  </a:lnTo>
                  <a:lnTo>
                    <a:pt x="31" y="69"/>
                  </a:lnTo>
                  <a:lnTo>
                    <a:pt x="33" y="83"/>
                  </a:lnTo>
                  <a:lnTo>
                    <a:pt x="38" y="95"/>
                  </a:lnTo>
                  <a:lnTo>
                    <a:pt x="47" y="103"/>
                  </a:lnTo>
                  <a:lnTo>
                    <a:pt x="57" y="110"/>
                  </a:lnTo>
                  <a:lnTo>
                    <a:pt x="70" y="112"/>
                  </a:lnTo>
                  <a:lnTo>
                    <a:pt x="83" y="110"/>
                  </a:lnTo>
                  <a:lnTo>
                    <a:pt x="95" y="105"/>
                  </a:lnTo>
                  <a:lnTo>
                    <a:pt x="105" y="96"/>
                  </a:lnTo>
                  <a:lnTo>
                    <a:pt x="123" y="114"/>
                  </a:lnTo>
                  <a:lnTo>
                    <a:pt x="114" y="125"/>
                  </a:lnTo>
                  <a:lnTo>
                    <a:pt x="101" y="133"/>
                  </a:lnTo>
                  <a:lnTo>
                    <a:pt x="87" y="138"/>
                  </a:lnTo>
                  <a:lnTo>
                    <a:pt x="68" y="139"/>
                  </a:lnTo>
                  <a:lnTo>
                    <a:pt x="50" y="136"/>
                  </a:lnTo>
                  <a:lnTo>
                    <a:pt x="33" y="130"/>
                  </a:lnTo>
                  <a:lnTo>
                    <a:pt x="20" y="119"/>
                  </a:lnTo>
                  <a:lnTo>
                    <a:pt x="9" y="105"/>
                  </a:lnTo>
                  <a:lnTo>
                    <a:pt x="3" y="89"/>
                  </a:lnTo>
                  <a:lnTo>
                    <a:pt x="0" y="69"/>
                  </a:lnTo>
                  <a:lnTo>
                    <a:pt x="0" y="69"/>
                  </a:lnTo>
                  <a:lnTo>
                    <a:pt x="3" y="51"/>
                  </a:lnTo>
                  <a:lnTo>
                    <a:pt x="9" y="34"/>
                  </a:lnTo>
                  <a:lnTo>
                    <a:pt x="20" y="20"/>
                  </a:lnTo>
                  <a:lnTo>
                    <a:pt x="33" y="9"/>
                  </a:lnTo>
                  <a:lnTo>
                    <a:pt x="50" y="2"/>
                  </a:lnTo>
                  <a:lnTo>
                    <a:pt x="7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6" name="Freeform 30">
              <a:extLst>
                <a:ext uri="{FF2B5EF4-FFF2-40B4-BE49-F238E27FC236}">
                  <a16:creationId xmlns:a16="http://schemas.microsoft.com/office/drawing/2014/main" id="{1EFE9013-6D36-4E91-88A2-C5895D6473CC}"/>
                </a:ext>
              </a:extLst>
            </p:cNvPr>
            <p:cNvSpPr>
              <a:spLocks/>
            </p:cNvSpPr>
            <p:nvPr userDrawn="1"/>
          </p:nvSpPr>
          <p:spPr bwMode="auto">
            <a:xfrm>
              <a:off x="2995340" y="6372633"/>
              <a:ext cx="73401" cy="85527"/>
            </a:xfrm>
            <a:custGeom>
              <a:avLst/>
              <a:gdLst>
                <a:gd name="T0" fmla="*/ 0 w 115"/>
                <a:gd name="T1" fmla="*/ 0 h 134"/>
                <a:gd name="T2" fmla="*/ 31 w 115"/>
                <a:gd name="T3" fmla="*/ 0 h 134"/>
                <a:gd name="T4" fmla="*/ 31 w 115"/>
                <a:gd name="T5" fmla="*/ 54 h 134"/>
                <a:gd name="T6" fmla="*/ 85 w 115"/>
                <a:gd name="T7" fmla="*/ 54 h 134"/>
                <a:gd name="T8" fmla="*/ 85 w 115"/>
                <a:gd name="T9" fmla="*/ 0 h 134"/>
                <a:gd name="T10" fmla="*/ 115 w 115"/>
                <a:gd name="T11" fmla="*/ 0 h 134"/>
                <a:gd name="T12" fmla="*/ 115 w 115"/>
                <a:gd name="T13" fmla="*/ 134 h 134"/>
                <a:gd name="T14" fmla="*/ 85 w 115"/>
                <a:gd name="T15" fmla="*/ 134 h 134"/>
                <a:gd name="T16" fmla="*/ 85 w 115"/>
                <a:gd name="T17" fmla="*/ 81 h 134"/>
                <a:gd name="T18" fmla="*/ 31 w 115"/>
                <a:gd name="T19" fmla="*/ 81 h 134"/>
                <a:gd name="T20" fmla="*/ 31 w 115"/>
                <a:gd name="T21" fmla="*/ 134 h 134"/>
                <a:gd name="T22" fmla="*/ 0 w 115"/>
                <a:gd name="T23" fmla="*/ 134 h 134"/>
                <a:gd name="T24" fmla="*/ 0 w 115"/>
                <a:gd name="T2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5" h="134">
                  <a:moveTo>
                    <a:pt x="0" y="0"/>
                  </a:moveTo>
                  <a:lnTo>
                    <a:pt x="31" y="0"/>
                  </a:lnTo>
                  <a:lnTo>
                    <a:pt x="31" y="54"/>
                  </a:lnTo>
                  <a:lnTo>
                    <a:pt x="85" y="54"/>
                  </a:lnTo>
                  <a:lnTo>
                    <a:pt x="85" y="0"/>
                  </a:lnTo>
                  <a:lnTo>
                    <a:pt x="115" y="0"/>
                  </a:lnTo>
                  <a:lnTo>
                    <a:pt x="115" y="134"/>
                  </a:lnTo>
                  <a:lnTo>
                    <a:pt x="85" y="134"/>
                  </a:lnTo>
                  <a:lnTo>
                    <a:pt x="85" y="81"/>
                  </a:lnTo>
                  <a:lnTo>
                    <a:pt x="31" y="81"/>
                  </a:lnTo>
                  <a:lnTo>
                    <a:pt x="31" y="134"/>
                  </a:lnTo>
                  <a:lnTo>
                    <a:pt x="0" y="134"/>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7" name="Rectangle 31">
              <a:extLst>
                <a:ext uri="{FF2B5EF4-FFF2-40B4-BE49-F238E27FC236}">
                  <a16:creationId xmlns:a16="http://schemas.microsoft.com/office/drawing/2014/main" id="{BC6B2089-AC41-48D5-87E7-D980D8A4845B}"/>
                </a:ext>
              </a:extLst>
            </p:cNvPr>
            <p:cNvSpPr>
              <a:spLocks noChangeArrowheads="1"/>
            </p:cNvSpPr>
            <p:nvPr userDrawn="1"/>
          </p:nvSpPr>
          <p:spPr bwMode="auto">
            <a:xfrm>
              <a:off x="3085335" y="6439011"/>
              <a:ext cx="19148" cy="19148"/>
            </a:xfrm>
            <a:prstGeom prst="rect">
              <a:avLst/>
            </a:prstGeom>
            <a:grpFill/>
            <a:ln w="0">
              <a:noFill/>
              <a:prstDash val="solid"/>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200" b="0"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48" name="Rectangle 47">
            <a:extLst>
              <a:ext uri="{FF2B5EF4-FFF2-40B4-BE49-F238E27FC236}">
                <a16:creationId xmlns:a16="http://schemas.microsoft.com/office/drawing/2014/main" id="{0D1D6300-44B7-48FD-BE9C-AD8F042885AF}"/>
              </a:ext>
            </a:extLst>
          </p:cNvPr>
          <p:cNvSpPr/>
          <p:nvPr/>
        </p:nvSpPr>
        <p:spPr>
          <a:xfrm>
            <a:off x="5916456" y="1643331"/>
            <a:ext cx="6155627" cy="4446600"/>
          </a:xfrm>
          <a:prstGeom prst="rect">
            <a:avLst/>
          </a:prstGeom>
        </p:spPr>
        <p:txBody>
          <a:bodyPr wrap="square" lIns="91438" tIns="45719" rIns="91438" bIns="45719">
            <a:spAutoFit/>
          </a:bodyPr>
          <a:lstStyle/>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CEO of Fortune 1000 Company</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Not feeling well in advance of trip</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Two days into his trip, becomes incapacitated</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Hotel arranges medical transport</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Arrives at (the wrong) hospital</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Passport seized</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On a gurney for 5 hours in a dimly lit hallway</a:t>
            </a:r>
          </a:p>
          <a:p>
            <a:pPr marL="285750" marR="0" lvl="0" indent="-285750" algn="l" defTabSz="914400" rtl="0" eaLnBrk="0" fontAlgn="base" latinLnBrk="0" hangingPunct="0">
              <a:lnSpc>
                <a:spcPct val="200000"/>
              </a:lnSpc>
              <a:spcBef>
                <a:spcPct val="0"/>
              </a:spcBef>
              <a:spcAft>
                <a:spcPct val="0"/>
              </a:spcAft>
              <a:buClrTx/>
              <a:buSzTx/>
              <a:buFont typeface="Arial" panose="020B0604020202020204" pitchFamily="34" charset="0"/>
              <a:buChar char="•"/>
              <a:tabLst/>
              <a:defRPr/>
            </a:pPr>
            <a:r>
              <a:rPr lang="en-GB" b="1" dirty="0">
                <a:solidFill>
                  <a:schemeClr val="bg1"/>
                </a:solidFill>
                <a:latin typeface="+mj-lt"/>
                <a:cs typeface="Arial" panose="020B0604020202020204" pitchFamily="34" charset="0"/>
              </a:rPr>
              <a:t>COO in the US tries to manage from afar…</a:t>
            </a:r>
          </a:p>
        </p:txBody>
      </p:sp>
      <p:sp>
        <p:nvSpPr>
          <p:cNvPr id="49" name="Title 1">
            <a:extLst>
              <a:ext uri="{FF2B5EF4-FFF2-40B4-BE49-F238E27FC236}">
                <a16:creationId xmlns:a16="http://schemas.microsoft.com/office/drawing/2014/main" id="{42F37991-DB6C-4969-8424-8D47E63197DE}"/>
              </a:ext>
            </a:extLst>
          </p:cNvPr>
          <p:cNvSpPr txBox="1">
            <a:spLocks/>
          </p:cNvSpPr>
          <p:nvPr/>
        </p:nvSpPr>
        <p:spPr>
          <a:xfrm>
            <a:off x="1092200" y="364360"/>
            <a:ext cx="8462379" cy="376836"/>
          </a:xfrm>
          <a:prstGeom prst="rect">
            <a:avLst/>
          </a:prstGeom>
        </p:spPr>
        <p:txBody>
          <a:bodyPr lIns="0" tIns="0" rIns="0" bIns="0" anchor="t">
            <a:noAutofit/>
          </a:bodyPr>
          <a:lstStyle>
            <a:lvl1pPr algn="l" rtl="0" eaLnBrk="0" fontAlgn="base" hangingPunct="0">
              <a:spcBef>
                <a:spcPct val="0"/>
              </a:spcBef>
              <a:spcAft>
                <a:spcPct val="0"/>
              </a:spcAft>
              <a:defRPr sz="3500" b="1" kern="1200" baseline="0">
                <a:solidFill>
                  <a:schemeClr val="tx2"/>
                </a:solidFill>
                <a:latin typeface="+mj-lt"/>
                <a:ea typeface="+mj-ea"/>
                <a:cs typeface="+mj-cs"/>
              </a:defRPr>
            </a:lvl1pPr>
            <a:lvl2pPr algn="l" rtl="0" eaLnBrk="0" fontAlgn="base" hangingPunct="0">
              <a:spcBef>
                <a:spcPct val="0"/>
              </a:spcBef>
              <a:spcAft>
                <a:spcPct val="0"/>
              </a:spcAft>
              <a:defRPr sz="4400" b="1">
                <a:solidFill>
                  <a:schemeClr val="bg1"/>
                </a:solidFill>
                <a:latin typeface="Arial" charset="0"/>
              </a:defRPr>
            </a:lvl2pPr>
            <a:lvl3pPr algn="l" rtl="0" eaLnBrk="0" fontAlgn="base" hangingPunct="0">
              <a:spcBef>
                <a:spcPct val="0"/>
              </a:spcBef>
              <a:spcAft>
                <a:spcPct val="0"/>
              </a:spcAft>
              <a:defRPr sz="4400" b="1">
                <a:solidFill>
                  <a:schemeClr val="bg1"/>
                </a:solidFill>
                <a:latin typeface="Arial" charset="0"/>
              </a:defRPr>
            </a:lvl3pPr>
            <a:lvl4pPr algn="l" rtl="0" eaLnBrk="0" fontAlgn="base" hangingPunct="0">
              <a:spcBef>
                <a:spcPct val="0"/>
              </a:spcBef>
              <a:spcAft>
                <a:spcPct val="0"/>
              </a:spcAft>
              <a:defRPr sz="4400" b="1">
                <a:solidFill>
                  <a:schemeClr val="bg1"/>
                </a:solidFill>
                <a:latin typeface="Arial" charset="0"/>
              </a:defRPr>
            </a:lvl4pPr>
            <a:lvl5pPr algn="l" rtl="0" eaLnBrk="0" fontAlgn="base" hangingPunct="0">
              <a:spcBef>
                <a:spcPct val="0"/>
              </a:spcBef>
              <a:spcAft>
                <a:spcPct val="0"/>
              </a:spcAft>
              <a:defRPr sz="4400" b="1">
                <a:solidFill>
                  <a:schemeClr val="bg1"/>
                </a:solidFill>
                <a:latin typeface="Arial" charset="0"/>
              </a:defRPr>
            </a:lvl5pPr>
            <a:lvl6pPr marL="457189" algn="l" rtl="0" fontAlgn="base">
              <a:spcBef>
                <a:spcPct val="0"/>
              </a:spcBef>
              <a:spcAft>
                <a:spcPct val="0"/>
              </a:spcAft>
              <a:defRPr sz="4400" b="1">
                <a:solidFill>
                  <a:schemeClr val="bg1"/>
                </a:solidFill>
                <a:latin typeface="Arial" charset="0"/>
              </a:defRPr>
            </a:lvl6pPr>
            <a:lvl7pPr marL="914377" algn="l" rtl="0" fontAlgn="base">
              <a:spcBef>
                <a:spcPct val="0"/>
              </a:spcBef>
              <a:spcAft>
                <a:spcPct val="0"/>
              </a:spcAft>
              <a:defRPr sz="4400" b="1">
                <a:solidFill>
                  <a:schemeClr val="bg1"/>
                </a:solidFill>
                <a:latin typeface="Arial" charset="0"/>
              </a:defRPr>
            </a:lvl7pPr>
            <a:lvl8pPr marL="1371566" algn="l" rtl="0" fontAlgn="base">
              <a:spcBef>
                <a:spcPct val="0"/>
              </a:spcBef>
              <a:spcAft>
                <a:spcPct val="0"/>
              </a:spcAft>
              <a:defRPr sz="4400" b="1">
                <a:solidFill>
                  <a:schemeClr val="bg1"/>
                </a:solidFill>
                <a:latin typeface="Arial" charset="0"/>
              </a:defRPr>
            </a:lvl8pPr>
            <a:lvl9pPr marL="1828754" algn="l" rtl="0" fontAlgn="base">
              <a:spcBef>
                <a:spcPct val="0"/>
              </a:spcBef>
              <a:spcAft>
                <a:spcPct val="0"/>
              </a:spcAft>
              <a:defRPr sz="4400" b="1">
                <a:solidFill>
                  <a:schemeClr val="bg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sz="2400" cap="all" dirty="0">
                <a:solidFill>
                  <a:prstClr val="white"/>
                </a:solidFill>
                <a:latin typeface="Arial Black" panose="020B0A04020102020204" pitchFamily="34" charset="0"/>
                <a:cs typeface="Arial" panose="020B0604020202020204" pitchFamily="34" charset="0"/>
              </a:rPr>
              <a:t>Your appendix can</a:t>
            </a:r>
            <a:r>
              <a:rPr lang="en-GB" sz="2400" cap="all" dirty="0">
                <a:solidFill>
                  <a:schemeClr val="bg1"/>
                </a:solidFill>
                <a:latin typeface="Arial Black" panose="020B0A04020102020204" pitchFamily="34" charset="0"/>
                <a:cs typeface="Arial" panose="020B0604020202020204" pitchFamily="34" charset="0"/>
              </a:rPr>
              <a:t> burst anywhere</a:t>
            </a:r>
            <a:endParaRPr kumimoji="0" lang="en-GB" sz="2400" b="1" i="0" u="none" strike="noStrike" kern="1200" cap="all" spc="0" normalizeH="0" baseline="0" noProof="0" dirty="0">
              <a:ln>
                <a:noFill/>
              </a:ln>
              <a:solidFill>
                <a:schemeClr val="bg1"/>
              </a:solidFill>
              <a:effectLst/>
              <a:uLnTx/>
              <a:uFillTx/>
              <a:latin typeface="Arial Black" panose="020B0A04020102020204" pitchFamily="34" charset="0"/>
              <a:ea typeface="+mj-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2400" b="1" i="0" u="none" strike="noStrike" kern="1200" cap="all" spc="0" normalizeH="0" baseline="0" noProof="0" dirty="0">
                <a:ln>
                  <a:noFill/>
                </a:ln>
                <a:solidFill>
                  <a:schemeClr val="bg1"/>
                </a:solidFill>
                <a:effectLst/>
                <a:uLnTx/>
                <a:uFillTx/>
                <a:latin typeface="Arial Black" panose="020B0A04020102020204" pitchFamily="34" charset="0"/>
                <a:ea typeface="+mj-ea"/>
                <a:cs typeface="Arial" panose="020B0604020202020204" pitchFamily="34" charset="0"/>
              </a:rPr>
              <a:t>Brussels, Belgium</a:t>
            </a:r>
            <a:br>
              <a:rPr kumimoji="0" lang="en-GB" sz="3600" b="1" i="0" u="none" strike="noStrike" kern="1200" cap="all" spc="0" normalizeH="0" baseline="0" noProof="0" dirty="0">
                <a:ln>
                  <a:noFill/>
                </a:ln>
                <a:solidFill>
                  <a:prstClr val="white"/>
                </a:solidFill>
                <a:effectLst/>
                <a:uLnTx/>
                <a:uFillTx/>
                <a:latin typeface="Arial Black" panose="020B0A04020102020204" pitchFamily="34" charset="0"/>
                <a:ea typeface="+mj-ea"/>
                <a:cs typeface="Arial" panose="020B0604020202020204" pitchFamily="34" charset="0"/>
              </a:rPr>
            </a:br>
            <a:br>
              <a:rPr kumimoji="0" lang="en-GB" sz="36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br>
            <a:endPar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endParaRPr>
          </a:p>
        </p:txBody>
      </p:sp>
      <p:grpSp>
        <p:nvGrpSpPr>
          <p:cNvPr id="60" name="Group 59">
            <a:extLst>
              <a:ext uri="{FF2B5EF4-FFF2-40B4-BE49-F238E27FC236}">
                <a16:creationId xmlns:a16="http://schemas.microsoft.com/office/drawing/2014/main" id="{86C226A2-103B-4602-9C75-BDCBE2265EA5}"/>
              </a:ext>
            </a:extLst>
          </p:cNvPr>
          <p:cNvGrpSpPr/>
          <p:nvPr/>
        </p:nvGrpSpPr>
        <p:grpSpPr>
          <a:xfrm>
            <a:off x="0" y="367553"/>
            <a:ext cx="911225" cy="640477"/>
            <a:chOff x="-1" y="671805"/>
            <a:chExt cx="887636" cy="597334"/>
          </a:xfrm>
        </p:grpSpPr>
        <p:sp>
          <p:nvSpPr>
            <p:cNvPr id="64" name="Oval 63">
              <a:extLst>
                <a:ext uri="{FF2B5EF4-FFF2-40B4-BE49-F238E27FC236}">
                  <a16:creationId xmlns:a16="http://schemas.microsoft.com/office/drawing/2014/main" id="{08BCDF49-EA80-4158-A852-003EC5D63B1C}"/>
                </a:ext>
              </a:extLst>
            </p:cNvPr>
            <p:cNvSpPr/>
            <p:nvPr/>
          </p:nvSpPr>
          <p:spPr>
            <a:xfrm>
              <a:off x="279227" y="671805"/>
              <a:ext cx="608408" cy="597334"/>
            </a:xfrm>
            <a:prstGeom prst="ellipse">
              <a:avLst/>
            </a:prstGeom>
            <a:solidFill>
              <a:srgbClr val="FFFFFF">
                <a:alpha val="57647"/>
              </a:srgbClr>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hueOff val="0"/>
                    <a:satOff val="0"/>
                    <a:lumOff val="0"/>
                    <a:alphaOff val="0"/>
                  </a:prstClr>
                </a:solidFill>
                <a:effectLst/>
                <a:uLnTx/>
                <a:uFillTx/>
                <a:latin typeface="Arial"/>
                <a:ea typeface="+mn-ea"/>
                <a:cs typeface="+mn-cs"/>
              </a:endParaRPr>
            </a:p>
          </p:txBody>
        </p:sp>
        <p:cxnSp>
          <p:nvCxnSpPr>
            <p:cNvPr id="65" name="Straight Connector 64">
              <a:extLst>
                <a:ext uri="{FF2B5EF4-FFF2-40B4-BE49-F238E27FC236}">
                  <a16:creationId xmlns:a16="http://schemas.microsoft.com/office/drawing/2014/main" id="{9CBB4779-F29A-4496-9247-7EAAE9BAEB50}"/>
                </a:ext>
              </a:extLst>
            </p:cNvPr>
            <p:cNvCxnSpPr>
              <a:cxnSpLocks/>
            </p:cNvCxnSpPr>
            <p:nvPr/>
          </p:nvCxnSpPr>
          <p:spPr>
            <a:xfrm flipH="1">
              <a:off x="-1" y="979096"/>
              <a:ext cx="55359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6" name="Oval 65">
              <a:extLst>
                <a:ext uri="{FF2B5EF4-FFF2-40B4-BE49-F238E27FC236}">
                  <a16:creationId xmlns:a16="http://schemas.microsoft.com/office/drawing/2014/main" id="{968D3FD1-3CBA-4C79-9E8E-D04434E74EF7}"/>
                </a:ext>
              </a:extLst>
            </p:cNvPr>
            <p:cNvSpPr/>
            <p:nvPr/>
          </p:nvSpPr>
          <p:spPr>
            <a:xfrm>
              <a:off x="384616" y="776754"/>
              <a:ext cx="397630" cy="387435"/>
            </a:xfrm>
            <a:prstGeom prst="ellipse">
              <a:avLst/>
            </a:prstGeom>
            <a:solidFill>
              <a:srgbClr val="FFFFFF"/>
            </a:solidFill>
            <a:ln>
              <a:no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hueOff val="0"/>
                    <a:satOff val="0"/>
                    <a:lumOff val="0"/>
                    <a:alphaOff val="0"/>
                  </a:prstClr>
                </a:solidFill>
                <a:effectLst/>
                <a:uLnTx/>
                <a:uFillTx/>
                <a:latin typeface="Arial"/>
                <a:ea typeface="+mn-ea"/>
                <a:cs typeface="+mn-cs"/>
              </a:endParaRPr>
            </a:p>
          </p:txBody>
        </p:sp>
      </p:grpSp>
    </p:spTree>
    <p:extLst>
      <p:ext uri="{BB962C8B-B14F-4D97-AF65-F5344CB8AC3E}">
        <p14:creationId xmlns:p14="http://schemas.microsoft.com/office/powerpoint/2010/main" val="4223231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54B0002-45B9-0067-1F4C-D748D25AFDF5}"/>
              </a:ext>
            </a:extLst>
          </p:cNvPr>
          <p:cNvSpPr>
            <a:spLocks noGrp="1"/>
          </p:cNvSpPr>
          <p:nvPr>
            <p:ph type="sldNum" sz="quarter" idx="7"/>
          </p:nvPr>
        </p:nvSpPr>
        <p:spPr/>
        <p:txBody>
          <a:bodyPr/>
          <a:lstStyle/>
          <a:p>
            <a:fld id="{B6F15528-21DE-4FAA-801E-634DDDAF4B2B}" type="slidenum">
              <a:rPr lang="en-NZ" smtClean="0"/>
              <a:pPr/>
              <a:t>30</a:t>
            </a:fld>
            <a:endParaRPr lang="en-NZ" dirty="0"/>
          </a:p>
        </p:txBody>
      </p:sp>
      <p:pic>
        <p:nvPicPr>
          <p:cNvPr id="7" name="Picture 6">
            <a:extLst>
              <a:ext uri="{FF2B5EF4-FFF2-40B4-BE49-F238E27FC236}">
                <a16:creationId xmlns:a16="http://schemas.microsoft.com/office/drawing/2014/main" id="{314349A1-3145-DF3B-554A-9659684F929A}"/>
              </a:ext>
            </a:extLst>
          </p:cNvPr>
          <p:cNvPicPr>
            <a:picLocks noChangeAspect="1"/>
          </p:cNvPicPr>
          <p:nvPr/>
        </p:nvPicPr>
        <p:blipFill rotWithShape="1">
          <a:blip r:embed="rId2"/>
          <a:srcRect l="13334" t="11980" r="68247" b="11562"/>
          <a:stretch/>
        </p:blipFill>
        <p:spPr>
          <a:xfrm>
            <a:off x="8244349" y="-4366"/>
            <a:ext cx="3947652" cy="6859477"/>
          </a:xfrm>
          <a:prstGeom prst="rect">
            <a:avLst/>
          </a:prstGeom>
        </p:spPr>
      </p:pic>
      <p:sp>
        <p:nvSpPr>
          <p:cNvPr id="9" name="TextBox 8">
            <a:extLst>
              <a:ext uri="{FF2B5EF4-FFF2-40B4-BE49-F238E27FC236}">
                <a16:creationId xmlns:a16="http://schemas.microsoft.com/office/drawing/2014/main" id="{69950B18-EFF8-B840-DCF0-DDAE8F23BB9D}"/>
              </a:ext>
            </a:extLst>
          </p:cNvPr>
          <p:cNvSpPr txBox="1"/>
          <p:nvPr/>
        </p:nvSpPr>
        <p:spPr>
          <a:xfrm>
            <a:off x="206402" y="1717212"/>
            <a:ext cx="7865930" cy="4062651"/>
          </a:xfrm>
          <a:prstGeom prst="rect">
            <a:avLst/>
          </a:prstGeom>
          <a:noFill/>
        </p:spPr>
        <p:txBody>
          <a:bodyPr wrap="square">
            <a:spAutoFit/>
          </a:bodyPr>
          <a:lstStyle/>
          <a:p>
            <a:pPr>
              <a:lnSpc>
                <a:spcPct val="150000"/>
              </a:lnSpc>
            </a:pPr>
            <a:r>
              <a:rPr lang="en-US" sz="2000" dirty="0">
                <a:solidFill>
                  <a:schemeClr val="bg1"/>
                </a:solidFill>
              </a:rPr>
              <a:t>How do you…</a:t>
            </a:r>
          </a:p>
          <a:p>
            <a:pPr marL="285750" indent="-285750">
              <a:lnSpc>
                <a:spcPct val="150000"/>
              </a:lnSpc>
              <a:buFont typeface="Arial" panose="020B0604020202020204" pitchFamily="34" charset="0"/>
              <a:buChar char="•"/>
            </a:pPr>
            <a:r>
              <a:rPr lang="en-US" sz="2000" dirty="0">
                <a:solidFill>
                  <a:schemeClr val="bg1"/>
                </a:solidFill>
              </a:rPr>
              <a:t>Prepare your travelers for the risks they might encounter?</a:t>
            </a:r>
          </a:p>
          <a:p>
            <a:pPr marL="285750" indent="-285750">
              <a:lnSpc>
                <a:spcPct val="150000"/>
              </a:lnSpc>
              <a:buFont typeface="Arial" panose="020B0604020202020204" pitchFamily="34" charset="0"/>
              <a:buChar char="•"/>
            </a:pPr>
            <a:r>
              <a:rPr lang="en-US" sz="2000" dirty="0">
                <a:solidFill>
                  <a:schemeClr val="bg1"/>
                </a:solidFill>
              </a:rPr>
              <a:t>Stay informed of events in locations your people operate or travel?</a:t>
            </a:r>
          </a:p>
          <a:p>
            <a:pPr marL="285750" indent="-285750">
              <a:lnSpc>
                <a:spcPct val="150000"/>
              </a:lnSpc>
              <a:buFont typeface="Arial" panose="020B0604020202020204" pitchFamily="34" charset="0"/>
              <a:buChar char="•"/>
            </a:pPr>
            <a:r>
              <a:rPr lang="en-US" sz="2000" dirty="0">
                <a:solidFill>
                  <a:schemeClr val="bg1"/>
                </a:solidFill>
              </a:rPr>
              <a:t>Locate and communicate with travelers during a crisis?</a:t>
            </a:r>
          </a:p>
          <a:p>
            <a:pPr marL="285750" indent="-285750">
              <a:lnSpc>
                <a:spcPct val="150000"/>
              </a:lnSpc>
              <a:buFont typeface="Arial" panose="020B0604020202020204" pitchFamily="34" charset="0"/>
              <a:buChar char="•"/>
            </a:pPr>
            <a:r>
              <a:rPr lang="en-US" sz="2000" dirty="0">
                <a:solidFill>
                  <a:schemeClr val="bg1"/>
                </a:solidFill>
              </a:rPr>
              <a:t>Assist travelers on the ground during a crisis?</a:t>
            </a:r>
          </a:p>
          <a:p>
            <a:pPr marL="285750" indent="-285750">
              <a:buFont typeface="Arial" panose="020B0604020202020204" pitchFamily="34" charset="0"/>
              <a:buChar char="•"/>
            </a:pPr>
            <a:endParaRPr lang="en-US" dirty="0">
              <a:solidFill>
                <a:schemeClr val="bg1"/>
              </a:solidFill>
            </a:endParaRPr>
          </a:p>
          <a:p>
            <a:endParaRPr lang="en-US" dirty="0">
              <a:solidFill>
                <a:schemeClr val="bg1"/>
              </a:solidFill>
            </a:endParaRPr>
          </a:p>
          <a:p>
            <a:endParaRPr lang="en-US" dirty="0">
              <a:solidFill>
                <a:schemeClr val="bg1"/>
              </a:solidFill>
              <a:hlinkClick r:id="" action="ppaction://noaction">
                <a:extLst>
                  <a:ext uri="{A12FA001-AC4F-418D-AE19-62706E023703}">
                    <ahyp:hlinkClr xmlns:ahyp="http://schemas.microsoft.com/office/drawing/2018/hyperlinkcolor" val="tx"/>
                  </a:ext>
                </a:extLst>
              </a:hlinkClick>
            </a:endParaRPr>
          </a:p>
          <a:p>
            <a:pPr algn="ctr"/>
            <a:r>
              <a:rPr lang="en-US" dirty="0">
                <a:solidFill>
                  <a:schemeClr val="bg1"/>
                </a:solidFill>
                <a:hlinkClick r:id="" action="ppaction://noaction">
                  <a:extLst>
                    <a:ext uri="{A12FA001-AC4F-418D-AE19-62706E023703}">
                      <ahyp:hlinkClr xmlns:ahyp="http://schemas.microsoft.com/office/drawing/2018/hyperlinkcolor" val="tx"/>
                    </a:ext>
                  </a:extLst>
                </a:hlinkClick>
              </a:rPr>
              <a:t>https://www.internationalsos.com/risk-outlook</a:t>
            </a:r>
            <a:endParaRPr lang="en-US" dirty="0">
              <a:solidFill>
                <a:schemeClr val="bg1"/>
              </a:solidFill>
            </a:endParaRPr>
          </a:p>
          <a:p>
            <a:pPr algn="ctr"/>
            <a:endParaRPr lang="en-US" dirty="0">
              <a:solidFill>
                <a:schemeClr val="bg1"/>
              </a:solidFill>
            </a:endParaRPr>
          </a:p>
          <a:p>
            <a:pPr algn="ctr"/>
            <a:r>
              <a:rPr lang="en-US" dirty="0">
                <a:solidFill>
                  <a:schemeClr val="bg1"/>
                </a:solidFill>
              </a:rPr>
              <a:t>cooper.kinney@internationalsos.com</a:t>
            </a:r>
          </a:p>
        </p:txBody>
      </p:sp>
      <p:sp>
        <p:nvSpPr>
          <p:cNvPr id="11" name="Title 10">
            <a:extLst>
              <a:ext uri="{FF2B5EF4-FFF2-40B4-BE49-F238E27FC236}">
                <a16:creationId xmlns:a16="http://schemas.microsoft.com/office/drawing/2014/main" id="{09834F5F-AF6C-B367-1D7E-E1EB35A8015D}"/>
              </a:ext>
            </a:extLst>
          </p:cNvPr>
          <p:cNvSpPr>
            <a:spLocks noGrp="1"/>
          </p:cNvSpPr>
          <p:nvPr>
            <p:ph type="title"/>
          </p:nvPr>
        </p:nvSpPr>
        <p:spPr>
          <a:xfrm flipH="1">
            <a:off x="206402" y="139188"/>
            <a:ext cx="7166802" cy="911225"/>
          </a:xfrm>
        </p:spPr>
        <p:txBody>
          <a:bodyPr/>
          <a:lstStyle/>
          <a:p>
            <a:r>
              <a:rPr lang="en-US" dirty="0"/>
              <a:t>KEY TAKEAWAYS + Q&amp;A</a:t>
            </a:r>
          </a:p>
        </p:txBody>
      </p:sp>
    </p:spTree>
    <p:extLst>
      <p:ext uri="{BB962C8B-B14F-4D97-AF65-F5344CB8AC3E}">
        <p14:creationId xmlns:p14="http://schemas.microsoft.com/office/powerpoint/2010/main" val="2913116772"/>
      </p:ext>
    </p:extLst>
  </p:cSld>
  <p:clrMapOvr>
    <a:masterClrMapping/>
  </p:clrMapOvr>
  <p:transition spd="slow">
    <p:wipe dir="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753D3909-1C88-840C-EDA9-79DAA6C01464}"/>
              </a:ext>
            </a:extLst>
          </p:cNvPr>
          <p:cNvPicPr>
            <a:picLocks noChangeAspect="1"/>
          </p:cNvPicPr>
          <p:nvPr/>
        </p:nvPicPr>
        <p:blipFill>
          <a:blip r:embed="rId3"/>
          <a:stretch>
            <a:fillRect/>
          </a:stretch>
        </p:blipFill>
        <p:spPr>
          <a:xfrm>
            <a:off x="2543225" y="3850758"/>
            <a:ext cx="2784425" cy="481377"/>
          </a:xfrm>
          <a:prstGeom prst="rect">
            <a:avLst/>
          </a:prstGeom>
        </p:spPr>
      </p:pic>
      <p:pic>
        <p:nvPicPr>
          <p:cNvPr id="5" name="Picture 2">
            <a:extLst>
              <a:ext uri="{FF2B5EF4-FFF2-40B4-BE49-F238E27FC236}">
                <a16:creationId xmlns:a16="http://schemas.microsoft.com/office/drawing/2014/main" id="{ABD5106A-1EAC-E364-E72A-3339A2433E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6100" y="2503606"/>
            <a:ext cx="1857375" cy="18573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6AA1B79-C8D1-7EC3-3709-8CB19DC3A241}"/>
              </a:ext>
            </a:extLst>
          </p:cNvPr>
          <p:cNvSpPr txBox="1"/>
          <p:nvPr/>
        </p:nvSpPr>
        <p:spPr>
          <a:xfrm>
            <a:off x="2492414" y="2601298"/>
            <a:ext cx="4354077" cy="1292662"/>
          </a:xfrm>
          <a:prstGeom prst="rect">
            <a:avLst/>
          </a:prstGeom>
          <a:noFill/>
        </p:spPr>
        <p:txBody>
          <a:bodyPr wrap="none" rtlCol="0">
            <a:spAutoFit/>
          </a:bodyPr>
          <a:lstStyle/>
          <a:p>
            <a:r>
              <a:rPr lang="en-US" sz="2400">
                <a:solidFill>
                  <a:schemeClr val="tx2"/>
                </a:solidFill>
                <a:latin typeface="Lato" panose="020F0502020204030203" pitchFamily="34" charset="0"/>
                <a:ea typeface="Lato" panose="020F0502020204030203" pitchFamily="34" charset="0"/>
                <a:cs typeface="Lato" panose="020F0502020204030203" pitchFamily="34" charset="0"/>
              </a:rPr>
              <a:t>Welcome Back:</a:t>
            </a:r>
          </a:p>
          <a:p>
            <a:r>
              <a:rPr lang="en-US" sz="5400" b="1">
                <a:solidFill>
                  <a:schemeClr val="tx2"/>
                </a:solidFill>
                <a:latin typeface="Lato" panose="020F0502020204030203" pitchFamily="34" charset="0"/>
                <a:ea typeface="Lato" panose="020F0502020204030203" pitchFamily="34" charset="0"/>
                <a:cs typeface="Lato" panose="020F0502020204030203" pitchFamily="34" charset="0"/>
              </a:rPr>
              <a:t>Eddie Raleigh</a:t>
            </a:r>
          </a:p>
        </p:txBody>
      </p:sp>
    </p:spTree>
    <p:extLst>
      <p:ext uri="{BB962C8B-B14F-4D97-AF65-F5344CB8AC3E}">
        <p14:creationId xmlns:p14="http://schemas.microsoft.com/office/powerpoint/2010/main" val="1490120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8D8E746-02F8-4607-8252-2AFD71A49551}"/>
              </a:ext>
            </a:extLst>
          </p:cNvPr>
          <p:cNvGrpSpPr/>
          <p:nvPr/>
        </p:nvGrpSpPr>
        <p:grpSpPr>
          <a:xfrm>
            <a:off x="0" y="2"/>
            <a:ext cx="12192000" cy="6857999"/>
            <a:chOff x="0" y="1"/>
            <a:chExt cx="9144000" cy="5143499"/>
          </a:xfrm>
        </p:grpSpPr>
        <p:pic>
          <p:nvPicPr>
            <p:cNvPr id="8" name="Picture 7">
              <a:extLst>
                <a:ext uri="{FF2B5EF4-FFF2-40B4-BE49-F238E27FC236}">
                  <a16:creationId xmlns:a16="http://schemas.microsoft.com/office/drawing/2014/main" id="{E555B536-4FDE-4D02-8185-D2755B07E33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2416"/>
            <a:stretch/>
          </p:blipFill>
          <p:spPr>
            <a:xfrm>
              <a:off x="0" y="1"/>
              <a:ext cx="9144000" cy="5143499"/>
            </a:xfrm>
            <a:prstGeom prst="rect">
              <a:avLst/>
            </a:prstGeom>
          </p:spPr>
        </p:pic>
        <p:pic>
          <p:nvPicPr>
            <p:cNvPr id="9" name="Picture 8">
              <a:extLst>
                <a:ext uri="{FF2B5EF4-FFF2-40B4-BE49-F238E27FC236}">
                  <a16:creationId xmlns:a16="http://schemas.microsoft.com/office/drawing/2014/main" id="{C33D3A46-BE99-4641-BE2D-D020A5B2B61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3939"/>
            <a:stretch/>
          </p:blipFill>
          <p:spPr>
            <a:xfrm>
              <a:off x="0" y="1745672"/>
              <a:ext cx="9144000" cy="3397827"/>
            </a:xfrm>
            <a:prstGeom prst="rect">
              <a:avLst/>
            </a:prstGeom>
          </p:spPr>
        </p:pic>
      </p:grpSp>
      <p:pic>
        <p:nvPicPr>
          <p:cNvPr id="12" name="Picture 11" descr="A picture containing drawing&#10;&#10;Description automatically generated">
            <a:extLst>
              <a:ext uri="{FF2B5EF4-FFF2-40B4-BE49-F238E27FC236}">
                <a16:creationId xmlns:a16="http://schemas.microsoft.com/office/drawing/2014/main" id="{9AA817B0-1056-479F-BFAC-788F870E2A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42586" y="5912952"/>
            <a:ext cx="2577693" cy="421593"/>
          </a:xfrm>
          <a:prstGeom prst="rect">
            <a:avLst/>
          </a:prstGeom>
        </p:spPr>
      </p:pic>
      <p:sp>
        <p:nvSpPr>
          <p:cNvPr id="13" name="Title 1">
            <a:extLst>
              <a:ext uri="{FF2B5EF4-FFF2-40B4-BE49-F238E27FC236}">
                <a16:creationId xmlns:a16="http://schemas.microsoft.com/office/drawing/2014/main" id="{A006EAEE-E36B-42FE-BDC6-6544B37A42EA}"/>
              </a:ext>
            </a:extLst>
          </p:cNvPr>
          <p:cNvSpPr>
            <a:spLocks noGrp="1"/>
          </p:cNvSpPr>
          <p:nvPr>
            <p:ph type="ctrTitle" hasCustomPrompt="1"/>
          </p:nvPr>
        </p:nvSpPr>
        <p:spPr>
          <a:xfrm>
            <a:off x="181565" y="4953829"/>
            <a:ext cx="4749183" cy="1680863"/>
          </a:xfrm>
          <a:prstGeom prst="rect">
            <a:avLst/>
          </a:prstGeom>
        </p:spPr>
        <p:txBody>
          <a:bodyPr anchor="ctr">
            <a:normAutofit/>
          </a:bodyPr>
          <a:lstStyle>
            <a:lvl1pPr algn="l">
              <a:defRPr sz="1800">
                <a:solidFill>
                  <a:schemeClr val="bg1"/>
                </a:solidFill>
              </a:defRPr>
            </a:lvl1pPr>
          </a:lstStyle>
          <a:p>
            <a:r>
              <a:rPr lang="en-US" sz="2400">
                <a:latin typeface="Calibri" panose="020F0502020204030204" pitchFamily="34" charset="0"/>
                <a:ea typeface="Calibri" panose="020F0502020204030204" pitchFamily="34" charset="0"/>
              </a:rPr>
              <a:t>Immigration Compliance </a:t>
            </a:r>
            <a:r>
              <a:rPr lang="en-US">
                <a:latin typeface="Calibri" panose="020F0502020204030204" pitchFamily="34" charset="0"/>
                <a:ea typeface="Calibri" panose="020F0502020204030204" pitchFamily="34" charset="0"/>
              </a:rPr>
              <a:t>2.0 </a:t>
            </a:r>
            <a:br>
              <a:rPr lang="en-US">
                <a:latin typeface="Calibri" panose="020F0502020204030204" pitchFamily="34" charset="0"/>
                <a:ea typeface="Calibri" panose="020F0502020204030204" pitchFamily="34" charset="0"/>
              </a:rPr>
            </a:br>
            <a:r>
              <a:rPr lang="en-US" b="0">
                <a:latin typeface="Calibri" panose="020F0502020204030204" pitchFamily="34" charset="0"/>
                <a:ea typeface="Calibri" panose="020F0502020204030204" pitchFamily="34" charset="0"/>
              </a:rPr>
              <a:t>2024 Updates for </a:t>
            </a:r>
            <a:r>
              <a:rPr lang="en-US" sz="2400" b="0">
                <a:latin typeface="Calibri" panose="020F0502020204030204" pitchFamily="34" charset="0"/>
                <a:ea typeface="Calibri" panose="020F0502020204030204" pitchFamily="34" charset="0"/>
              </a:rPr>
              <a:t>U.S. Conferences and Business Events</a:t>
            </a:r>
            <a:endParaRPr lang="en-US" b="0"/>
          </a:p>
        </p:txBody>
      </p:sp>
    </p:spTree>
    <p:extLst>
      <p:ext uri="{BB962C8B-B14F-4D97-AF65-F5344CB8AC3E}">
        <p14:creationId xmlns:p14="http://schemas.microsoft.com/office/powerpoint/2010/main" val="146519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290671" y="296560"/>
            <a:ext cx="8359059"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Mitigating Risks of Crossing Borders</a:t>
            </a:r>
            <a:endParaRPr lang="en-US" sz="3200">
              <a:latin typeface="+mn-lt"/>
            </a:endParaRPr>
          </a:p>
        </p:txBody>
      </p:sp>
      <p:pic>
        <p:nvPicPr>
          <p:cNvPr id="1026" name="Picture 2" descr="aerial photography of man and woman walking on pedestrian lane during daytime">
            <a:extLst>
              <a:ext uri="{FF2B5EF4-FFF2-40B4-BE49-F238E27FC236}">
                <a16:creationId xmlns:a16="http://schemas.microsoft.com/office/drawing/2014/main" id="{10F40BF6-4A7B-3CDE-1008-BB93D41EF8F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7546" y="1"/>
            <a:ext cx="4264455" cy="639668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21BA645-0FA4-35E3-08A9-18DA1DF8C891}"/>
              </a:ext>
            </a:extLst>
          </p:cNvPr>
          <p:cNvSpPr txBox="1"/>
          <p:nvPr/>
        </p:nvSpPr>
        <p:spPr>
          <a:xfrm>
            <a:off x="290671" y="1785706"/>
            <a:ext cx="7416415" cy="4200574"/>
          </a:xfrm>
          <a:prstGeom prst="rect">
            <a:avLst/>
          </a:prstGeom>
          <a:noFill/>
        </p:spPr>
        <p:txBody>
          <a:bodyPr wrap="square">
            <a:spAutoFit/>
          </a:bodyPr>
          <a:lstStyle/>
          <a:p>
            <a:pPr marL="378875" indent="-378875" defTabSz="1625519">
              <a:spcAft>
                <a:spcPts val="1777"/>
              </a:spcAft>
              <a:buClr>
                <a:srgbClr val="00B0F0"/>
              </a:buClr>
              <a:buFont typeface=".Lucida Grande UI Regular"/>
              <a:buChar char="►"/>
              <a:defRPr/>
            </a:pPr>
            <a:r>
              <a:rPr lang="en-US" sz="2133">
                <a:solidFill>
                  <a:srgbClr val="243746">
                    <a:lumMod val="50000"/>
                  </a:srgbClr>
                </a:solidFill>
                <a:latin typeface="Arial"/>
              </a:rPr>
              <a:t>Crossing international borders always </a:t>
            </a:r>
            <a:r>
              <a:rPr lang="en-US" sz="2133" b="1">
                <a:solidFill>
                  <a:srgbClr val="243746">
                    <a:lumMod val="50000"/>
                  </a:srgbClr>
                </a:solidFill>
                <a:latin typeface="Arial"/>
              </a:rPr>
              <a:t>carries risk</a:t>
            </a:r>
            <a:r>
              <a:rPr lang="en-US" sz="2133">
                <a:solidFill>
                  <a:srgbClr val="243746">
                    <a:lumMod val="50000"/>
                  </a:srgbClr>
                </a:solidFill>
                <a:latin typeface="Arial"/>
              </a:rPr>
              <a:t>.</a:t>
            </a:r>
          </a:p>
          <a:p>
            <a:pPr marL="378875" indent="-378875" defTabSz="1625519">
              <a:spcAft>
                <a:spcPts val="1777"/>
              </a:spcAft>
              <a:buClr>
                <a:srgbClr val="00B0F0"/>
              </a:buClr>
              <a:buFont typeface=".Lucida Grande UI Regular"/>
              <a:buChar char="►"/>
              <a:defRPr/>
            </a:pPr>
            <a:r>
              <a:rPr lang="en-US" sz="2133">
                <a:solidFill>
                  <a:srgbClr val="243746">
                    <a:lumMod val="50000"/>
                  </a:srgbClr>
                </a:solidFill>
                <a:latin typeface="Arial"/>
              </a:rPr>
              <a:t>But </a:t>
            </a:r>
            <a:r>
              <a:rPr lang="en-US" sz="2133" b="1">
                <a:solidFill>
                  <a:srgbClr val="243746">
                    <a:lumMod val="50000"/>
                  </a:srgbClr>
                </a:solidFill>
                <a:latin typeface="Arial"/>
              </a:rPr>
              <a:t>in-person meetings and events create opportunities to connect </a:t>
            </a:r>
            <a:r>
              <a:rPr lang="en-US" sz="2133">
                <a:solidFill>
                  <a:srgbClr val="243746">
                    <a:lumMod val="50000"/>
                  </a:srgbClr>
                </a:solidFill>
                <a:latin typeface="Arial"/>
              </a:rPr>
              <a:t>with colleagues and experts across borders.</a:t>
            </a:r>
          </a:p>
          <a:p>
            <a:pPr marL="378875" indent="-378875" defTabSz="1625519">
              <a:spcAft>
                <a:spcPts val="1777"/>
              </a:spcAft>
              <a:buClr>
                <a:srgbClr val="00B0F0"/>
              </a:buClr>
              <a:buFont typeface=".Lucida Grande UI Regular"/>
              <a:buChar char="►"/>
              <a:defRPr/>
            </a:pPr>
            <a:r>
              <a:rPr lang="en-US" sz="2133">
                <a:solidFill>
                  <a:srgbClr val="243746">
                    <a:lumMod val="50000"/>
                  </a:srgbClr>
                </a:solidFill>
                <a:latin typeface="Arial"/>
              </a:rPr>
              <a:t>Today, we will:</a:t>
            </a:r>
          </a:p>
          <a:p>
            <a:pPr marL="1221977" lvl="1" indent="-612393" defTabSz="1625519">
              <a:spcAft>
                <a:spcPts val="1777"/>
              </a:spcAft>
              <a:buClr>
                <a:srgbClr val="00B0F0"/>
              </a:buClr>
              <a:buFont typeface="Arial" panose="020B0604020202020204" pitchFamily="34" charset="0"/>
              <a:buChar char="―"/>
              <a:defRPr/>
            </a:pPr>
            <a:r>
              <a:rPr lang="en-US" sz="2133">
                <a:solidFill>
                  <a:srgbClr val="243746">
                    <a:lumMod val="50000"/>
                  </a:srgbClr>
                </a:solidFill>
              </a:rPr>
              <a:t>Introduce the </a:t>
            </a:r>
            <a:r>
              <a:rPr lang="en-US" sz="2133" b="1">
                <a:solidFill>
                  <a:srgbClr val="243746">
                    <a:lumMod val="50000"/>
                  </a:srgbClr>
                </a:solidFill>
              </a:rPr>
              <a:t>ABCs of compliance</a:t>
            </a:r>
            <a:r>
              <a:rPr lang="en-US" sz="2133">
                <a:solidFill>
                  <a:srgbClr val="243746">
                    <a:lumMod val="50000"/>
                  </a:srgbClr>
                </a:solidFill>
              </a:rPr>
              <a:t>,</a:t>
            </a:r>
          </a:p>
          <a:p>
            <a:pPr marL="1221977" lvl="1" indent="-612393" defTabSz="1625519">
              <a:spcAft>
                <a:spcPts val="1777"/>
              </a:spcAft>
              <a:buClr>
                <a:srgbClr val="00B0F0"/>
              </a:buClr>
              <a:buFont typeface="Arial" panose="020B0604020202020204" pitchFamily="34" charset="0"/>
              <a:buChar char="―"/>
              <a:defRPr/>
            </a:pPr>
            <a:r>
              <a:rPr lang="en-US" sz="2133">
                <a:solidFill>
                  <a:srgbClr val="243746">
                    <a:lumMod val="50000"/>
                  </a:srgbClr>
                </a:solidFill>
                <a:latin typeface="Arial"/>
              </a:rPr>
              <a:t>Review </a:t>
            </a:r>
            <a:r>
              <a:rPr lang="en-US" sz="2133" b="1">
                <a:solidFill>
                  <a:srgbClr val="243746">
                    <a:lumMod val="50000"/>
                  </a:srgbClr>
                </a:solidFill>
                <a:latin typeface="Arial"/>
              </a:rPr>
              <a:t>need-to-know business travel rules</a:t>
            </a:r>
            <a:r>
              <a:rPr lang="en-US" sz="2133">
                <a:solidFill>
                  <a:srgbClr val="243746">
                    <a:lumMod val="50000"/>
                  </a:srgbClr>
                </a:solidFill>
                <a:latin typeface="Arial"/>
              </a:rPr>
              <a:t>, </a:t>
            </a:r>
          </a:p>
          <a:p>
            <a:pPr marL="1221977" lvl="1" indent="-612393" defTabSz="1625519">
              <a:spcAft>
                <a:spcPts val="1777"/>
              </a:spcAft>
              <a:buClr>
                <a:srgbClr val="00B0F0"/>
              </a:buClr>
              <a:buFont typeface="Arial" panose="020B0604020202020204" pitchFamily="34" charset="0"/>
              <a:buChar char="―"/>
              <a:defRPr/>
            </a:pPr>
            <a:r>
              <a:rPr lang="en-US" sz="2133">
                <a:solidFill>
                  <a:srgbClr val="243746">
                    <a:lumMod val="50000"/>
                  </a:srgbClr>
                </a:solidFill>
                <a:latin typeface="Arial"/>
              </a:rPr>
              <a:t>Discuss the </a:t>
            </a:r>
            <a:r>
              <a:rPr lang="en-US" sz="2133" b="1">
                <a:solidFill>
                  <a:srgbClr val="243746">
                    <a:lumMod val="50000"/>
                  </a:srgbClr>
                </a:solidFill>
                <a:latin typeface="Arial"/>
              </a:rPr>
              <a:t>election’s implications for business travel</a:t>
            </a:r>
            <a:r>
              <a:rPr lang="en-US" sz="2133">
                <a:solidFill>
                  <a:srgbClr val="243746">
                    <a:lumMod val="50000"/>
                  </a:srgbClr>
                </a:solidFill>
                <a:latin typeface="Arial"/>
              </a:rPr>
              <a:t>.</a:t>
            </a:r>
          </a:p>
        </p:txBody>
      </p:sp>
      <p:sp>
        <p:nvSpPr>
          <p:cNvPr id="9" name="TextBox 8">
            <a:extLst>
              <a:ext uri="{FF2B5EF4-FFF2-40B4-BE49-F238E27FC236}">
                <a16:creationId xmlns:a16="http://schemas.microsoft.com/office/drawing/2014/main" id="{C6AF7215-82A9-0A57-01D6-85136CF81BF8}"/>
              </a:ext>
            </a:extLst>
          </p:cNvPr>
          <p:cNvSpPr txBox="1"/>
          <p:nvPr/>
        </p:nvSpPr>
        <p:spPr>
          <a:xfrm>
            <a:off x="0" y="1010657"/>
            <a:ext cx="11473843" cy="420564"/>
          </a:xfrm>
          <a:prstGeom prst="rect">
            <a:avLst/>
          </a:prstGeom>
          <a:solidFill>
            <a:srgbClr val="00B0F0"/>
          </a:solidFill>
        </p:spPr>
        <p:txBody>
          <a:bodyPr wrap="square" rtlCol="0">
            <a:spAutoFit/>
          </a:bodyPr>
          <a:lstStyle/>
          <a:p>
            <a:pPr marL="383108" indent="-82549"/>
            <a:r>
              <a:rPr lang="en-US" sz="2133">
                <a:solidFill>
                  <a:schemeClr val="tx2">
                    <a:lumMod val="95000"/>
                    <a:lumOff val="5000"/>
                  </a:schemeClr>
                </a:solidFill>
              </a:rPr>
              <a:t>Help travelers take a compliance-cognizant approach to ensure successful business travel. </a:t>
            </a:r>
          </a:p>
        </p:txBody>
      </p:sp>
    </p:spTree>
    <p:extLst>
      <p:ext uri="{BB962C8B-B14F-4D97-AF65-F5344CB8AC3E}">
        <p14:creationId xmlns:p14="http://schemas.microsoft.com/office/powerpoint/2010/main" val="3130329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406001" y="265300"/>
            <a:ext cx="11350547"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ABCs of Business Travel Compliance</a:t>
            </a:r>
          </a:p>
        </p:txBody>
      </p:sp>
      <p:grpSp>
        <p:nvGrpSpPr>
          <p:cNvPr id="16" name="Group 15">
            <a:extLst>
              <a:ext uri="{FF2B5EF4-FFF2-40B4-BE49-F238E27FC236}">
                <a16:creationId xmlns:a16="http://schemas.microsoft.com/office/drawing/2014/main" id="{D9DAABDC-5873-096B-DD9A-0AC73C8D9CE8}"/>
              </a:ext>
            </a:extLst>
          </p:cNvPr>
          <p:cNvGrpSpPr/>
          <p:nvPr/>
        </p:nvGrpSpPr>
        <p:grpSpPr>
          <a:xfrm>
            <a:off x="638632" y="1373139"/>
            <a:ext cx="3129437" cy="4325566"/>
            <a:chOff x="653796" y="914870"/>
            <a:chExt cx="2393298" cy="3280207"/>
          </a:xfrm>
        </p:grpSpPr>
        <p:sp>
          <p:nvSpPr>
            <p:cNvPr id="2" name="Oval 1">
              <a:extLst>
                <a:ext uri="{FF2B5EF4-FFF2-40B4-BE49-F238E27FC236}">
                  <a16:creationId xmlns:a16="http://schemas.microsoft.com/office/drawing/2014/main" id="{828AF0F4-3662-119A-3B63-140DDB839F91}"/>
                </a:ext>
              </a:extLst>
            </p:cNvPr>
            <p:cNvSpPr/>
            <p:nvPr/>
          </p:nvSpPr>
          <p:spPr>
            <a:xfrm>
              <a:off x="653796" y="914870"/>
              <a:ext cx="2393296" cy="2421924"/>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2667" b="1">
                  <a:solidFill>
                    <a:schemeClr val="tx1"/>
                  </a:solidFill>
                </a:rPr>
                <a:t>Attestations</a:t>
              </a:r>
            </a:p>
          </p:txBody>
        </p:sp>
        <p:sp>
          <p:nvSpPr>
            <p:cNvPr id="11" name="TextBox 10">
              <a:extLst>
                <a:ext uri="{FF2B5EF4-FFF2-40B4-BE49-F238E27FC236}">
                  <a16:creationId xmlns:a16="http://schemas.microsoft.com/office/drawing/2014/main" id="{B5452377-B5C1-1B76-808F-3365A6E6514F}"/>
                </a:ext>
              </a:extLst>
            </p:cNvPr>
            <p:cNvSpPr txBox="1"/>
            <p:nvPr/>
          </p:nvSpPr>
          <p:spPr>
            <a:xfrm>
              <a:off x="653796" y="3471403"/>
              <a:ext cx="2393298" cy="723674"/>
            </a:xfrm>
            <a:prstGeom prst="rect">
              <a:avLst/>
            </a:prstGeom>
            <a:noFill/>
          </p:spPr>
          <p:txBody>
            <a:bodyPr wrap="square">
              <a:spAutoFit/>
            </a:bodyPr>
            <a:lstStyle/>
            <a:p>
              <a:pPr marL="158745">
                <a:spcAft>
                  <a:spcPts val="800"/>
                </a:spcAft>
              </a:pPr>
              <a:r>
                <a:rPr lang="en-US" sz="1867">
                  <a:ea typeface="Calibri" panose="020F0502020204030204" pitchFamily="34" charset="0"/>
                </a:rPr>
                <a:t>All statements made in immigration documents and letters must be true.</a:t>
              </a:r>
            </a:p>
          </p:txBody>
        </p:sp>
      </p:grpSp>
      <p:grpSp>
        <p:nvGrpSpPr>
          <p:cNvPr id="15" name="Group 14">
            <a:extLst>
              <a:ext uri="{FF2B5EF4-FFF2-40B4-BE49-F238E27FC236}">
                <a16:creationId xmlns:a16="http://schemas.microsoft.com/office/drawing/2014/main" id="{70E14B81-13DD-A1B8-7D94-5FF1F8FC90B6}"/>
              </a:ext>
            </a:extLst>
          </p:cNvPr>
          <p:cNvGrpSpPr/>
          <p:nvPr/>
        </p:nvGrpSpPr>
        <p:grpSpPr>
          <a:xfrm>
            <a:off x="4347761" y="1373139"/>
            <a:ext cx="3499201" cy="4612887"/>
            <a:chOff x="3253020" y="914870"/>
            <a:chExt cx="2676079" cy="3498093"/>
          </a:xfrm>
        </p:grpSpPr>
        <p:sp>
          <p:nvSpPr>
            <p:cNvPr id="4" name="Oval 3">
              <a:extLst>
                <a:ext uri="{FF2B5EF4-FFF2-40B4-BE49-F238E27FC236}">
                  <a16:creationId xmlns:a16="http://schemas.microsoft.com/office/drawing/2014/main" id="{04077F39-11AB-EDBE-2E16-D3A0BF5A4252}"/>
                </a:ext>
              </a:extLst>
            </p:cNvPr>
            <p:cNvSpPr/>
            <p:nvPr/>
          </p:nvSpPr>
          <p:spPr>
            <a:xfrm>
              <a:off x="3380097" y="914870"/>
              <a:ext cx="2421924" cy="242192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defTabSz="1219170">
                <a:defRPr/>
              </a:pPr>
              <a:r>
                <a:rPr lang="en-US" sz="2667" b="1">
                  <a:solidFill>
                    <a:schemeClr val="tx1"/>
                  </a:solidFill>
                </a:rPr>
                <a:t>Border</a:t>
              </a:r>
            </a:p>
          </p:txBody>
        </p:sp>
        <p:sp>
          <p:nvSpPr>
            <p:cNvPr id="12" name="TextBox 11">
              <a:extLst>
                <a:ext uri="{FF2B5EF4-FFF2-40B4-BE49-F238E27FC236}">
                  <a16:creationId xmlns:a16="http://schemas.microsoft.com/office/drawing/2014/main" id="{75469D1B-C218-635A-23A1-9FC35986EF58}"/>
                </a:ext>
              </a:extLst>
            </p:cNvPr>
            <p:cNvSpPr txBox="1"/>
            <p:nvPr/>
          </p:nvSpPr>
          <p:spPr>
            <a:xfrm>
              <a:off x="3253020" y="3471403"/>
              <a:ext cx="2676079" cy="941560"/>
            </a:xfrm>
            <a:prstGeom prst="rect">
              <a:avLst/>
            </a:prstGeom>
            <a:noFill/>
          </p:spPr>
          <p:txBody>
            <a:bodyPr wrap="square">
              <a:spAutoFit/>
            </a:bodyPr>
            <a:lstStyle/>
            <a:p>
              <a:pPr marL="158745">
                <a:spcAft>
                  <a:spcPts val="800"/>
                </a:spcAft>
              </a:pPr>
              <a:r>
                <a:rPr lang="en-US" sz="1867">
                  <a:ea typeface="Calibri" panose="020F0502020204030204" pitchFamily="34" charset="0"/>
                </a:rPr>
                <a:t>Representations made to Customs and Border Patrol officers about travel and activities must be honest.</a:t>
              </a:r>
            </a:p>
          </p:txBody>
        </p:sp>
      </p:grpSp>
      <p:grpSp>
        <p:nvGrpSpPr>
          <p:cNvPr id="14" name="Group 13">
            <a:extLst>
              <a:ext uri="{FF2B5EF4-FFF2-40B4-BE49-F238E27FC236}">
                <a16:creationId xmlns:a16="http://schemas.microsoft.com/office/drawing/2014/main" id="{1E919533-21AC-19FA-5E5B-D9FB91B9B650}"/>
              </a:ext>
            </a:extLst>
          </p:cNvPr>
          <p:cNvGrpSpPr/>
          <p:nvPr/>
        </p:nvGrpSpPr>
        <p:grpSpPr>
          <a:xfrm>
            <a:off x="8286377" y="1373139"/>
            <a:ext cx="3499201" cy="4612888"/>
            <a:chOff x="6073264" y="914870"/>
            <a:chExt cx="2676079" cy="3498093"/>
          </a:xfrm>
        </p:grpSpPr>
        <p:sp>
          <p:nvSpPr>
            <p:cNvPr id="5" name="Oval 4">
              <a:extLst>
                <a:ext uri="{FF2B5EF4-FFF2-40B4-BE49-F238E27FC236}">
                  <a16:creationId xmlns:a16="http://schemas.microsoft.com/office/drawing/2014/main" id="{5FEF08F8-912B-FD10-8A11-340E57B3D775}"/>
                </a:ext>
              </a:extLst>
            </p:cNvPr>
            <p:cNvSpPr/>
            <p:nvPr/>
          </p:nvSpPr>
          <p:spPr>
            <a:xfrm>
              <a:off x="6200341" y="914870"/>
              <a:ext cx="2421924" cy="2421924"/>
            </a:xfrm>
            <a:prstGeom prst="ellipse">
              <a:avLst/>
            </a:prstGeom>
            <a:solidFill>
              <a:srgbClr val="15B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2667" b="1">
                  <a:solidFill>
                    <a:schemeClr val="tx1"/>
                  </a:solidFill>
                </a:rPr>
                <a:t>Consulate</a:t>
              </a:r>
            </a:p>
          </p:txBody>
        </p:sp>
        <p:sp>
          <p:nvSpPr>
            <p:cNvPr id="13" name="TextBox 12">
              <a:extLst>
                <a:ext uri="{FF2B5EF4-FFF2-40B4-BE49-F238E27FC236}">
                  <a16:creationId xmlns:a16="http://schemas.microsoft.com/office/drawing/2014/main" id="{646FCE0B-4720-B84F-72DD-2CBF80EF37AC}"/>
                </a:ext>
              </a:extLst>
            </p:cNvPr>
            <p:cNvSpPr txBox="1"/>
            <p:nvPr/>
          </p:nvSpPr>
          <p:spPr>
            <a:xfrm>
              <a:off x="6073264" y="3471403"/>
              <a:ext cx="2676079" cy="941560"/>
            </a:xfrm>
            <a:prstGeom prst="rect">
              <a:avLst/>
            </a:prstGeom>
            <a:noFill/>
          </p:spPr>
          <p:txBody>
            <a:bodyPr wrap="square">
              <a:spAutoFit/>
            </a:bodyPr>
            <a:lstStyle/>
            <a:p>
              <a:pPr marL="158745">
                <a:spcAft>
                  <a:spcPts val="800"/>
                </a:spcAft>
              </a:pPr>
              <a:r>
                <a:rPr lang="en-US" sz="1867">
                  <a:ea typeface="Calibri" panose="020F0502020204030204" pitchFamily="34" charset="0"/>
                </a:rPr>
                <a:t>Everything said to a consular officer and all documents brought to the U.S. consulate must be accurate.</a:t>
              </a:r>
            </a:p>
          </p:txBody>
        </p:sp>
      </p:grpSp>
      <p:sp>
        <p:nvSpPr>
          <p:cNvPr id="17" name="TextBox 16">
            <a:extLst>
              <a:ext uri="{FF2B5EF4-FFF2-40B4-BE49-F238E27FC236}">
                <a16:creationId xmlns:a16="http://schemas.microsoft.com/office/drawing/2014/main" id="{AA08EBEB-A7F1-F0B0-8DF3-7E654CD62B01}"/>
              </a:ext>
            </a:extLst>
          </p:cNvPr>
          <p:cNvSpPr txBox="1"/>
          <p:nvPr/>
        </p:nvSpPr>
        <p:spPr>
          <a:xfrm>
            <a:off x="435453" y="778275"/>
            <a:ext cx="11109185" cy="379656"/>
          </a:xfrm>
          <a:prstGeom prst="rect">
            <a:avLst/>
          </a:prstGeom>
          <a:noFill/>
        </p:spPr>
        <p:txBody>
          <a:bodyPr wrap="square">
            <a:spAutoFit/>
          </a:bodyPr>
          <a:lstStyle/>
          <a:p>
            <a:r>
              <a:rPr lang="en-US" sz="1867"/>
              <a:t>Honesty is the best policy.</a:t>
            </a:r>
          </a:p>
        </p:txBody>
      </p:sp>
      <p:pic>
        <p:nvPicPr>
          <p:cNvPr id="19" name="Graphic 18" descr="Police male with solid fill">
            <a:extLst>
              <a:ext uri="{FF2B5EF4-FFF2-40B4-BE49-F238E27FC236}">
                <a16:creationId xmlns:a16="http://schemas.microsoft.com/office/drawing/2014/main" id="{3BC2D210-D584-56E3-3A68-2302F6C3190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08120" y="1648577"/>
            <a:ext cx="1975760" cy="1975760"/>
          </a:xfrm>
          <a:prstGeom prst="rect">
            <a:avLst/>
          </a:prstGeom>
        </p:spPr>
      </p:pic>
      <p:pic>
        <p:nvPicPr>
          <p:cNvPr id="21" name="Graphic 20" descr="Office worker female with solid fill">
            <a:extLst>
              <a:ext uri="{FF2B5EF4-FFF2-40B4-BE49-F238E27FC236}">
                <a16:creationId xmlns:a16="http://schemas.microsoft.com/office/drawing/2014/main" id="{F7DFAE1E-68B0-1D72-8101-68AC6632589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98138" y="1748662"/>
            <a:ext cx="1875676" cy="1875676"/>
          </a:xfrm>
          <a:prstGeom prst="rect">
            <a:avLst/>
          </a:prstGeom>
        </p:spPr>
      </p:pic>
      <p:pic>
        <p:nvPicPr>
          <p:cNvPr id="28" name="Graphic 27" descr="Document with solid fill">
            <a:extLst>
              <a:ext uri="{FF2B5EF4-FFF2-40B4-BE49-F238E27FC236}">
                <a16:creationId xmlns:a16="http://schemas.microsoft.com/office/drawing/2014/main" id="{EDA4DB7B-AF7E-20FF-2C83-38419149DA2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306483" y="1748662"/>
            <a:ext cx="1826877" cy="1826877"/>
          </a:xfrm>
          <a:prstGeom prst="rect">
            <a:avLst/>
          </a:prstGeom>
        </p:spPr>
      </p:pic>
    </p:spTree>
    <p:extLst>
      <p:ext uri="{BB962C8B-B14F-4D97-AF65-F5344CB8AC3E}">
        <p14:creationId xmlns:p14="http://schemas.microsoft.com/office/powerpoint/2010/main" val="2409638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406001" y="265300"/>
            <a:ext cx="11350547"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Business Travel: Key Things to Keep in Mind</a:t>
            </a:r>
          </a:p>
        </p:txBody>
      </p:sp>
      <p:sp>
        <p:nvSpPr>
          <p:cNvPr id="22" name="TextBox 21">
            <a:extLst>
              <a:ext uri="{FF2B5EF4-FFF2-40B4-BE49-F238E27FC236}">
                <a16:creationId xmlns:a16="http://schemas.microsoft.com/office/drawing/2014/main" id="{9F416C6F-D30E-484E-8823-52DC9DA1B285}"/>
              </a:ext>
            </a:extLst>
          </p:cNvPr>
          <p:cNvSpPr txBox="1"/>
          <p:nvPr/>
        </p:nvSpPr>
        <p:spPr>
          <a:xfrm>
            <a:off x="435453" y="778275"/>
            <a:ext cx="11109185" cy="379656"/>
          </a:xfrm>
          <a:prstGeom prst="rect">
            <a:avLst/>
          </a:prstGeom>
          <a:noFill/>
        </p:spPr>
        <p:txBody>
          <a:bodyPr wrap="square">
            <a:spAutoFit/>
          </a:bodyPr>
          <a:lstStyle/>
          <a:p>
            <a:r>
              <a:rPr lang="en-US" sz="1867"/>
              <a:t>B visas are for nonimmigrant visitors entering the United States temporarily for business or pleasure.</a:t>
            </a:r>
          </a:p>
        </p:txBody>
      </p:sp>
      <p:sp>
        <p:nvSpPr>
          <p:cNvPr id="3" name="TextBox 2">
            <a:extLst>
              <a:ext uri="{FF2B5EF4-FFF2-40B4-BE49-F238E27FC236}">
                <a16:creationId xmlns:a16="http://schemas.microsoft.com/office/drawing/2014/main" id="{321CC985-A866-54A1-4636-40A554F6C4F4}"/>
              </a:ext>
            </a:extLst>
          </p:cNvPr>
          <p:cNvSpPr txBox="1"/>
          <p:nvPr/>
        </p:nvSpPr>
        <p:spPr>
          <a:xfrm>
            <a:off x="1459172" y="1588713"/>
            <a:ext cx="9835549" cy="4216154"/>
          </a:xfrm>
          <a:prstGeom prst="rect">
            <a:avLst/>
          </a:prstGeom>
          <a:noFill/>
        </p:spPr>
        <p:txBody>
          <a:bodyPr wrap="square">
            <a:spAutoFit/>
          </a:bodyPr>
          <a:lstStyle/>
          <a:p>
            <a:pPr defTabSz="1625519">
              <a:spcAft>
                <a:spcPts val="5600"/>
              </a:spcAft>
              <a:buClr>
                <a:srgbClr val="00B0F0"/>
              </a:buClr>
              <a:defRPr/>
            </a:pPr>
            <a:r>
              <a:rPr lang="en-US" sz="2133" b="1">
                <a:sym typeface="SF Hello Regular"/>
              </a:rPr>
              <a:t>Purpose: </a:t>
            </a:r>
            <a:r>
              <a:rPr lang="en-US" sz="2133">
                <a:solidFill>
                  <a:srgbClr val="243746">
                    <a:lumMod val="50000"/>
                  </a:srgbClr>
                </a:solidFill>
                <a:sym typeface="SF Hello Regular"/>
              </a:rPr>
              <a:t>When is travel authorized? Is the visit’s purpose accurately stated?</a:t>
            </a:r>
          </a:p>
          <a:p>
            <a:pPr defTabSz="1625519">
              <a:spcAft>
                <a:spcPts val="5600"/>
              </a:spcAft>
              <a:buClr>
                <a:srgbClr val="00B0F0"/>
              </a:buClr>
              <a:defRPr/>
            </a:pPr>
            <a:r>
              <a:rPr lang="en-US" sz="2133" b="1">
                <a:solidFill>
                  <a:srgbClr val="00B0F0"/>
                </a:solidFill>
                <a:sym typeface="SF Hello Regular"/>
              </a:rPr>
              <a:t>Invitation letters: </a:t>
            </a:r>
            <a:r>
              <a:rPr lang="en-US" sz="2133">
                <a:solidFill>
                  <a:srgbClr val="243746">
                    <a:lumMod val="50000"/>
                  </a:srgbClr>
                </a:solidFill>
                <a:sym typeface="SF Hello Regular"/>
              </a:rPr>
              <a:t>What are the policies and controls to ensure invitation letters are legitimate, accurate, and complete?  Who is authorized to sign?</a:t>
            </a:r>
          </a:p>
          <a:p>
            <a:pPr defTabSz="1625519">
              <a:spcAft>
                <a:spcPts val="5600"/>
              </a:spcAft>
              <a:buClr>
                <a:srgbClr val="00B0F0"/>
              </a:buClr>
              <a:defRPr/>
            </a:pPr>
            <a:r>
              <a:rPr lang="en-US" sz="2133" b="1">
                <a:solidFill>
                  <a:srgbClr val="15BAC7"/>
                </a:solidFill>
                <a:sym typeface="SF Hello Regular"/>
              </a:rPr>
              <a:t>Conduct: </a:t>
            </a:r>
            <a:r>
              <a:rPr lang="en-US" sz="2133">
                <a:solidFill>
                  <a:srgbClr val="243746">
                    <a:lumMod val="50000"/>
                  </a:srgbClr>
                </a:solidFill>
                <a:sym typeface="SF Hello Regular"/>
              </a:rPr>
              <a:t>Do business travelers comply with restrictions on productive work and abide by visit terms?</a:t>
            </a:r>
          </a:p>
          <a:p>
            <a:pPr defTabSz="1625519">
              <a:spcAft>
                <a:spcPts val="5600"/>
              </a:spcAft>
              <a:buClr>
                <a:srgbClr val="00B0F0"/>
              </a:buClr>
              <a:defRPr/>
            </a:pPr>
            <a:r>
              <a:rPr lang="en-US" sz="2133" b="1">
                <a:solidFill>
                  <a:schemeClr val="accent5"/>
                </a:solidFill>
                <a:sym typeface="SF Hello Regular"/>
              </a:rPr>
              <a:t>Duration: </a:t>
            </a:r>
            <a:r>
              <a:rPr lang="en-US" sz="2133">
                <a:solidFill>
                  <a:srgbClr val="243746">
                    <a:lumMod val="50000"/>
                  </a:srgbClr>
                </a:solidFill>
                <a:sym typeface="SF Hello Regular"/>
              </a:rPr>
              <a:t>Do travelers depart prior to the expiration of lawful status? </a:t>
            </a:r>
            <a:endParaRPr lang="en-US" sz="1867">
              <a:latin typeface="Calibri" panose="020F0502020204030204" pitchFamily="34" charset="0"/>
              <a:ea typeface="Calibri" panose="020F0502020204030204" pitchFamily="34" charset="0"/>
            </a:endParaRPr>
          </a:p>
        </p:txBody>
      </p:sp>
      <p:grpSp>
        <p:nvGrpSpPr>
          <p:cNvPr id="31" name="Group 30">
            <a:extLst>
              <a:ext uri="{FF2B5EF4-FFF2-40B4-BE49-F238E27FC236}">
                <a16:creationId xmlns:a16="http://schemas.microsoft.com/office/drawing/2014/main" id="{014A4AC6-2D45-BE7E-436F-797CF31A3970}"/>
              </a:ext>
            </a:extLst>
          </p:cNvPr>
          <p:cNvGrpSpPr/>
          <p:nvPr/>
        </p:nvGrpSpPr>
        <p:grpSpPr>
          <a:xfrm>
            <a:off x="479455" y="2668374"/>
            <a:ext cx="762455" cy="775049"/>
            <a:chOff x="-1362974" y="2114549"/>
            <a:chExt cx="914400" cy="914400"/>
          </a:xfrm>
        </p:grpSpPr>
        <p:sp>
          <p:nvSpPr>
            <p:cNvPr id="20" name="Oval 19">
              <a:extLst>
                <a:ext uri="{FF2B5EF4-FFF2-40B4-BE49-F238E27FC236}">
                  <a16:creationId xmlns:a16="http://schemas.microsoft.com/office/drawing/2014/main" id="{B6FDB557-793E-A810-8877-513D6D67F660}"/>
                </a:ext>
              </a:extLst>
            </p:cNvPr>
            <p:cNvSpPr/>
            <p:nvPr/>
          </p:nvSpPr>
          <p:spPr>
            <a:xfrm>
              <a:off x="-1362974" y="2114549"/>
              <a:ext cx="914400" cy="914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21" name="Group 20">
              <a:extLst>
                <a:ext uri="{FF2B5EF4-FFF2-40B4-BE49-F238E27FC236}">
                  <a16:creationId xmlns:a16="http://schemas.microsoft.com/office/drawing/2014/main" id="{11A54E34-48D6-FCBB-3B31-ECE5715F99DA}"/>
                </a:ext>
              </a:extLst>
            </p:cNvPr>
            <p:cNvGrpSpPr/>
            <p:nvPr/>
          </p:nvGrpSpPr>
          <p:grpSpPr>
            <a:xfrm>
              <a:off x="-1243369" y="2215252"/>
              <a:ext cx="689203" cy="715725"/>
              <a:chOff x="-2733034" y="2554598"/>
              <a:chExt cx="831273" cy="831273"/>
            </a:xfrm>
          </p:grpSpPr>
          <p:pic>
            <p:nvPicPr>
              <p:cNvPr id="9" name="Graphic 8" descr="Contract with solid fill">
                <a:extLst>
                  <a:ext uri="{FF2B5EF4-FFF2-40B4-BE49-F238E27FC236}">
                    <a16:creationId xmlns:a16="http://schemas.microsoft.com/office/drawing/2014/main" id="{2E395EA7-CA51-9629-8D6B-EB5E2F74E50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733034" y="2554598"/>
                <a:ext cx="831273" cy="831273"/>
              </a:xfrm>
              <a:prstGeom prst="rect">
                <a:avLst/>
              </a:prstGeom>
            </p:spPr>
          </p:pic>
          <p:pic>
            <p:nvPicPr>
              <p:cNvPr id="11" name="Graphic 10" descr="Signature with solid fill">
                <a:extLst>
                  <a:ext uri="{FF2B5EF4-FFF2-40B4-BE49-F238E27FC236}">
                    <a16:creationId xmlns:a16="http://schemas.microsoft.com/office/drawing/2014/main" id="{DEE3C9BD-BBBC-954A-5B84-338E7B0E069E}"/>
                  </a:ext>
                </a:extLst>
              </p:cNvPr>
              <p:cNvPicPr>
                <a:picLocks noChangeAspect="1"/>
              </p:cNvPicPr>
              <p:nvPr/>
            </p:nvPicPr>
            <p:blipFill rotWithShape="1">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r="44327"/>
              <a:stretch/>
            </p:blipFill>
            <p:spPr>
              <a:xfrm>
                <a:off x="-2361733" y="2740567"/>
                <a:ext cx="310642" cy="459335"/>
              </a:xfrm>
              <a:prstGeom prst="rect">
                <a:avLst/>
              </a:prstGeom>
            </p:spPr>
          </p:pic>
        </p:grpSp>
      </p:grpSp>
      <p:grpSp>
        <p:nvGrpSpPr>
          <p:cNvPr id="30" name="Group 29">
            <a:extLst>
              <a:ext uri="{FF2B5EF4-FFF2-40B4-BE49-F238E27FC236}">
                <a16:creationId xmlns:a16="http://schemas.microsoft.com/office/drawing/2014/main" id="{6706C293-DA4A-09D0-2094-B9FD9CFC991F}"/>
              </a:ext>
            </a:extLst>
          </p:cNvPr>
          <p:cNvGrpSpPr/>
          <p:nvPr/>
        </p:nvGrpSpPr>
        <p:grpSpPr>
          <a:xfrm>
            <a:off x="479455" y="1485214"/>
            <a:ext cx="762455" cy="775049"/>
            <a:chOff x="-677975" y="794717"/>
            <a:chExt cx="914400" cy="914400"/>
          </a:xfrm>
        </p:grpSpPr>
        <p:sp>
          <p:nvSpPr>
            <p:cNvPr id="28" name="Oval 27">
              <a:extLst>
                <a:ext uri="{FF2B5EF4-FFF2-40B4-BE49-F238E27FC236}">
                  <a16:creationId xmlns:a16="http://schemas.microsoft.com/office/drawing/2014/main" id="{4C6B1367-0F7C-8095-4A26-78E1098639A3}"/>
                </a:ext>
              </a:extLst>
            </p:cNvPr>
            <p:cNvSpPr/>
            <p:nvPr/>
          </p:nvSpPr>
          <p:spPr>
            <a:xfrm>
              <a:off x="-677975" y="794717"/>
              <a:ext cx="914400" cy="9144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4" name="Graphic 3" descr="Meeting with solid fill">
              <a:extLst>
                <a:ext uri="{FF2B5EF4-FFF2-40B4-BE49-F238E27FC236}">
                  <a16:creationId xmlns:a16="http://schemas.microsoft.com/office/drawing/2014/main" id="{28A318D6-91C2-31B6-F022-7D882F9E6C8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4166" y="887973"/>
              <a:ext cx="672478" cy="672478"/>
            </a:xfrm>
            <a:prstGeom prst="rect">
              <a:avLst/>
            </a:prstGeom>
          </p:spPr>
        </p:pic>
      </p:grpSp>
      <p:grpSp>
        <p:nvGrpSpPr>
          <p:cNvPr id="48" name="Group 47">
            <a:extLst>
              <a:ext uri="{FF2B5EF4-FFF2-40B4-BE49-F238E27FC236}">
                <a16:creationId xmlns:a16="http://schemas.microsoft.com/office/drawing/2014/main" id="{0C3785A0-B52F-6218-62FC-589B51B4E792}"/>
              </a:ext>
            </a:extLst>
          </p:cNvPr>
          <p:cNvGrpSpPr/>
          <p:nvPr/>
        </p:nvGrpSpPr>
        <p:grpSpPr>
          <a:xfrm>
            <a:off x="488797" y="3966866"/>
            <a:ext cx="762455" cy="775049"/>
            <a:chOff x="255384" y="2825235"/>
            <a:chExt cx="914400" cy="914400"/>
          </a:xfrm>
        </p:grpSpPr>
        <p:sp>
          <p:nvSpPr>
            <p:cNvPr id="29" name="Oval 28">
              <a:extLst>
                <a:ext uri="{FF2B5EF4-FFF2-40B4-BE49-F238E27FC236}">
                  <a16:creationId xmlns:a16="http://schemas.microsoft.com/office/drawing/2014/main" id="{70A3B455-364F-B051-1804-B367A9FEB032}"/>
                </a:ext>
              </a:extLst>
            </p:cNvPr>
            <p:cNvSpPr/>
            <p:nvPr/>
          </p:nvSpPr>
          <p:spPr>
            <a:xfrm>
              <a:off x="255384" y="2825235"/>
              <a:ext cx="914400" cy="914400"/>
            </a:xfrm>
            <a:prstGeom prst="ellipse">
              <a:avLst/>
            </a:prstGeom>
            <a:solidFill>
              <a:srgbClr val="15B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0" name="Oval 39">
              <a:extLst>
                <a:ext uri="{FF2B5EF4-FFF2-40B4-BE49-F238E27FC236}">
                  <a16:creationId xmlns:a16="http://schemas.microsoft.com/office/drawing/2014/main" id="{552B0472-0D2B-6DFC-C98E-385B33B91180}"/>
                </a:ext>
              </a:extLst>
            </p:cNvPr>
            <p:cNvSpPr/>
            <p:nvPr/>
          </p:nvSpPr>
          <p:spPr>
            <a:xfrm>
              <a:off x="745273" y="3276281"/>
              <a:ext cx="268357" cy="239433"/>
            </a:xfrm>
            <a:prstGeom prst="ellipse">
              <a:avLst/>
            </a:prstGeom>
            <a:noFill/>
            <a:ln w="19050">
              <a:solidFill>
                <a:srgbClr val="15BA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45" name="Group 44">
              <a:extLst>
                <a:ext uri="{FF2B5EF4-FFF2-40B4-BE49-F238E27FC236}">
                  <a16:creationId xmlns:a16="http://schemas.microsoft.com/office/drawing/2014/main" id="{ED4D195C-2DD8-EA5C-DB1C-5036E5845483}"/>
                </a:ext>
              </a:extLst>
            </p:cNvPr>
            <p:cNvGrpSpPr/>
            <p:nvPr/>
          </p:nvGrpSpPr>
          <p:grpSpPr>
            <a:xfrm>
              <a:off x="389345" y="2942497"/>
              <a:ext cx="724826" cy="615688"/>
              <a:chOff x="345330" y="2890709"/>
              <a:chExt cx="853898" cy="695159"/>
            </a:xfrm>
          </p:grpSpPr>
          <p:pic>
            <p:nvPicPr>
              <p:cNvPr id="42" name="Graphic 41" descr="Checkbox Checked with solid fill">
                <a:extLst>
                  <a:ext uri="{FF2B5EF4-FFF2-40B4-BE49-F238E27FC236}">
                    <a16:creationId xmlns:a16="http://schemas.microsoft.com/office/drawing/2014/main" id="{597D66B7-95A9-43E4-3D5B-F7134227B834}"/>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6969" y="2890709"/>
                <a:ext cx="532259" cy="532258"/>
              </a:xfrm>
              <a:prstGeom prst="rect">
                <a:avLst/>
              </a:prstGeom>
            </p:spPr>
          </p:pic>
          <p:pic>
            <p:nvPicPr>
              <p:cNvPr id="44" name="Graphic 43" descr="User with solid fill">
                <a:extLst>
                  <a:ext uri="{FF2B5EF4-FFF2-40B4-BE49-F238E27FC236}">
                    <a16:creationId xmlns:a16="http://schemas.microsoft.com/office/drawing/2014/main" id="{D23195A0-0D33-6813-4F13-990F3F01C13D}"/>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45330" y="2966693"/>
                <a:ext cx="619175" cy="619175"/>
              </a:xfrm>
              <a:prstGeom prst="rect">
                <a:avLst/>
              </a:prstGeom>
            </p:spPr>
          </p:pic>
        </p:grpSp>
      </p:grpSp>
      <p:grpSp>
        <p:nvGrpSpPr>
          <p:cNvPr id="47" name="Group 46">
            <a:extLst>
              <a:ext uri="{FF2B5EF4-FFF2-40B4-BE49-F238E27FC236}">
                <a16:creationId xmlns:a16="http://schemas.microsoft.com/office/drawing/2014/main" id="{94C821DB-C2DA-064E-300A-2DA701F77F18}"/>
              </a:ext>
            </a:extLst>
          </p:cNvPr>
          <p:cNvGrpSpPr/>
          <p:nvPr/>
        </p:nvGrpSpPr>
        <p:grpSpPr>
          <a:xfrm>
            <a:off x="489701" y="5150026"/>
            <a:ext cx="762455" cy="775049"/>
            <a:chOff x="256062" y="3826020"/>
            <a:chExt cx="914400" cy="914400"/>
          </a:xfrm>
        </p:grpSpPr>
        <p:sp>
          <p:nvSpPr>
            <p:cNvPr id="46" name="Oval 45">
              <a:extLst>
                <a:ext uri="{FF2B5EF4-FFF2-40B4-BE49-F238E27FC236}">
                  <a16:creationId xmlns:a16="http://schemas.microsoft.com/office/drawing/2014/main" id="{98CC9AAB-E866-2BF7-231E-B19DB95EAA68}"/>
                </a:ext>
              </a:extLst>
            </p:cNvPr>
            <p:cNvSpPr/>
            <p:nvPr/>
          </p:nvSpPr>
          <p:spPr>
            <a:xfrm>
              <a:off x="256062" y="3826020"/>
              <a:ext cx="914400" cy="9144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3" name="Graphic 12" descr="Daily calendar with solid fill">
              <a:extLst>
                <a:ext uri="{FF2B5EF4-FFF2-40B4-BE49-F238E27FC236}">
                  <a16:creationId xmlns:a16="http://schemas.microsoft.com/office/drawing/2014/main" id="{2A6CB214-8845-A86A-243E-2E47E05A1D5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36774" y="3906732"/>
              <a:ext cx="752976" cy="752976"/>
            </a:xfrm>
            <a:prstGeom prst="rect">
              <a:avLst/>
            </a:prstGeom>
          </p:spPr>
        </p:pic>
      </p:grpSp>
    </p:spTree>
    <p:extLst>
      <p:ext uri="{BB962C8B-B14F-4D97-AF65-F5344CB8AC3E}">
        <p14:creationId xmlns:p14="http://schemas.microsoft.com/office/powerpoint/2010/main" val="4090760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406001" y="265300"/>
            <a:ext cx="11785999"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What Business Travelers Can Do</a:t>
            </a:r>
            <a:endParaRPr lang="en-US" sz="3200">
              <a:latin typeface="+mn-lt"/>
            </a:endParaRPr>
          </a:p>
        </p:txBody>
      </p:sp>
      <p:sp>
        <p:nvSpPr>
          <p:cNvPr id="6" name="Rectangle 5">
            <a:extLst>
              <a:ext uri="{FF2B5EF4-FFF2-40B4-BE49-F238E27FC236}">
                <a16:creationId xmlns:a16="http://schemas.microsoft.com/office/drawing/2014/main" id="{FDB8FBD2-E68B-45B9-B6A1-A02E7AF76964}"/>
              </a:ext>
            </a:extLst>
          </p:cNvPr>
          <p:cNvSpPr/>
          <p:nvPr/>
        </p:nvSpPr>
        <p:spPr>
          <a:xfrm>
            <a:off x="0" y="4250725"/>
            <a:ext cx="7806891" cy="2098615"/>
          </a:xfrm>
          <a:prstGeom prst="rect">
            <a:avLst/>
          </a:prstGeom>
          <a:solidFill>
            <a:srgbClr val="DC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12" name="Group 11">
            <a:extLst>
              <a:ext uri="{FF2B5EF4-FFF2-40B4-BE49-F238E27FC236}">
                <a16:creationId xmlns:a16="http://schemas.microsoft.com/office/drawing/2014/main" id="{A3DABF60-5CCE-48C0-B77F-BC545AF3C7EB}"/>
              </a:ext>
            </a:extLst>
          </p:cNvPr>
          <p:cNvGrpSpPr/>
          <p:nvPr/>
        </p:nvGrpSpPr>
        <p:grpSpPr>
          <a:xfrm>
            <a:off x="262065" y="4519718"/>
            <a:ext cx="989560" cy="942549"/>
            <a:chOff x="304500" y="1150259"/>
            <a:chExt cx="1022822" cy="1051296"/>
          </a:xfrm>
        </p:grpSpPr>
        <p:sp>
          <p:nvSpPr>
            <p:cNvPr id="69" name="Oval 68">
              <a:hlinkClick r:id="" action="ppaction://noaction"/>
              <a:extLst>
                <a:ext uri="{FF2B5EF4-FFF2-40B4-BE49-F238E27FC236}">
                  <a16:creationId xmlns:a16="http://schemas.microsoft.com/office/drawing/2014/main" id="{87C32ED3-2076-4FA9-93E2-6DE8F91E6538}"/>
                </a:ext>
              </a:extLst>
            </p:cNvPr>
            <p:cNvSpPr/>
            <p:nvPr/>
          </p:nvSpPr>
          <p:spPr>
            <a:xfrm>
              <a:off x="304500" y="1150259"/>
              <a:ext cx="1022822" cy="1051296"/>
            </a:xfrm>
            <a:prstGeom prst="ellipse">
              <a:avLst/>
            </a:prstGeom>
            <a:solidFill>
              <a:srgbClr val="253746"/>
            </a:solidFill>
            <a:ln w="12700" cap="flat" cmpd="sng" algn="ctr">
              <a:noFill/>
              <a:prstDash val="solid"/>
              <a:miter lim="800000"/>
            </a:ln>
            <a:effectLst/>
          </p:spPr>
          <p:txBody>
            <a:bodyPr rtlCol="0" anchor="ctr"/>
            <a:lstStyle/>
            <a:p>
              <a:pPr algn="ctr" defTabSz="1625519">
                <a:defRPr/>
              </a:pPr>
              <a:endParaRPr lang="en-US" sz="1600" kern="0">
                <a:solidFill>
                  <a:prstClr val="white"/>
                </a:solidFill>
              </a:endParaRPr>
            </a:p>
          </p:txBody>
        </p:sp>
        <p:pic>
          <p:nvPicPr>
            <p:cNvPr id="10" name="Graphic 9" descr="Checkmark with solid fill">
              <a:extLst>
                <a:ext uri="{FF2B5EF4-FFF2-40B4-BE49-F238E27FC236}">
                  <a16:creationId xmlns:a16="http://schemas.microsoft.com/office/drawing/2014/main" id="{6A7B26BC-0A5A-4447-B50C-DE29262613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21041" y="1308466"/>
              <a:ext cx="789739" cy="789739"/>
            </a:xfrm>
            <a:prstGeom prst="rect">
              <a:avLst/>
            </a:prstGeom>
          </p:spPr>
        </p:pic>
      </p:grpSp>
      <p:sp>
        <p:nvSpPr>
          <p:cNvPr id="33" name="TextBox 32">
            <a:extLst>
              <a:ext uri="{FF2B5EF4-FFF2-40B4-BE49-F238E27FC236}">
                <a16:creationId xmlns:a16="http://schemas.microsoft.com/office/drawing/2014/main" id="{DB63B2BA-BA48-49E8-8C45-D1C8865B0CDE}"/>
              </a:ext>
            </a:extLst>
          </p:cNvPr>
          <p:cNvSpPr txBox="1"/>
          <p:nvPr/>
        </p:nvSpPr>
        <p:spPr>
          <a:xfrm>
            <a:off x="489561" y="1159814"/>
            <a:ext cx="7117492" cy="2882456"/>
          </a:xfrm>
          <a:prstGeom prst="rect">
            <a:avLst/>
          </a:prstGeom>
          <a:solidFill>
            <a:schemeClr val="bg1"/>
          </a:solidFill>
        </p:spPr>
        <p:txBody>
          <a:bodyPr wrap="square">
            <a:spAutoFit/>
          </a:bodyPr>
          <a:lstStyle/>
          <a:p>
            <a:pPr marL="378875" indent="-378875" defTabSz="1625519">
              <a:spcAft>
                <a:spcPts val="1600"/>
              </a:spcAft>
              <a:buClr>
                <a:srgbClr val="00B0F0"/>
              </a:buClr>
              <a:buFont typeface=".Lucida Grande UI Regular"/>
              <a:buChar char="►"/>
              <a:defRPr/>
            </a:pPr>
            <a:r>
              <a:rPr lang="en-US" sz="2133">
                <a:solidFill>
                  <a:srgbClr val="243746">
                    <a:lumMod val="50000"/>
                  </a:srgbClr>
                </a:solidFill>
              </a:rPr>
              <a:t>Consult with business associates</a:t>
            </a:r>
          </a:p>
          <a:p>
            <a:pPr marL="378875" indent="-378875" defTabSz="1625519">
              <a:spcAft>
                <a:spcPts val="1600"/>
              </a:spcAft>
              <a:buClr>
                <a:srgbClr val="00B0F0"/>
              </a:buClr>
              <a:buFont typeface=".Lucida Grande UI Regular"/>
              <a:buChar char="►"/>
              <a:defRPr/>
            </a:pPr>
            <a:r>
              <a:rPr lang="en-US" sz="2133">
                <a:solidFill>
                  <a:srgbClr val="243746">
                    <a:lumMod val="50000"/>
                  </a:srgbClr>
                </a:solidFill>
              </a:rPr>
              <a:t>Attend a convention or conference </a:t>
            </a:r>
          </a:p>
          <a:p>
            <a:pPr marL="378875" indent="-378875" defTabSz="1625519">
              <a:spcAft>
                <a:spcPts val="1600"/>
              </a:spcAft>
              <a:buClr>
                <a:srgbClr val="00B0F0"/>
              </a:buClr>
              <a:buFont typeface=".Lucida Grande UI Regular"/>
              <a:buChar char="►"/>
              <a:defRPr/>
            </a:pPr>
            <a:r>
              <a:rPr lang="en-US" sz="2133">
                <a:solidFill>
                  <a:srgbClr val="243746">
                    <a:lumMod val="50000"/>
                  </a:srgbClr>
                </a:solidFill>
              </a:rPr>
              <a:t>Negotiate contracts</a:t>
            </a:r>
          </a:p>
          <a:p>
            <a:pPr marL="378875" indent="-378875" defTabSz="1625519">
              <a:spcAft>
                <a:spcPts val="1600"/>
              </a:spcAft>
              <a:buClr>
                <a:srgbClr val="00B0F0"/>
              </a:buClr>
              <a:buFont typeface=".Lucida Grande UI Regular"/>
              <a:buChar char="►"/>
              <a:defRPr/>
            </a:pPr>
            <a:r>
              <a:rPr lang="en-US" sz="2133">
                <a:solidFill>
                  <a:srgbClr val="243746">
                    <a:lumMod val="50000"/>
                  </a:srgbClr>
                </a:solidFill>
              </a:rPr>
              <a:t>Train others for a limited time</a:t>
            </a:r>
          </a:p>
          <a:p>
            <a:pPr marL="378875" indent="-378875" defTabSz="1625519">
              <a:spcAft>
                <a:spcPts val="1777"/>
              </a:spcAft>
              <a:buClr>
                <a:srgbClr val="00B0F0"/>
              </a:buClr>
              <a:buFont typeface=".Lucida Grande UI Regular"/>
              <a:buChar char="►"/>
              <a:defRPr/>
            </a:pPr>
            <a:r>
              <a:rPr lang="en-US" sz="2133">
                <a:solidFill>
                  <a:srgbClr val="243746">
                    <a:lumMod val="50000"/>
                  </a:srgbClr>
                </a:solidFill>
              </a:rPr>
              <a:t>Bring goods or products into the United States to solicit orders on a temporary basis</a:t>
            </a:r>
          </a:p>
        </p:txBody>
      </p:sp>
      <p:sp>
        <p:nvSpPr>
          <p:cNvPr id="43" name="TextBox 42">
            <a:extLst>
              <a:ext uri="{FF2B5EF4-FFF2-40B4-BE49-F238E27FC236}">
                <a16:creationId xmlns:a16="http://schemas.microsoft.com/office/drawing/2014/main" id="{B9CA395C-18BB-46BB-82F8-67B80584368C}"/>
              </a:ext>
            </a:extLst>
          </p:cNvPr>
          <p:cNvSpPr txBox="1"/>
          <p:nvPr/>
        </p:nvSpPr>
        <p:spPr>
          <a:xfrm>
            <a:off x="1513694" y="4438408"/>
            <a:ext cx="5678217" cy="1693092"/>
          </a:xfrm>
          <a:prstGeom prst="rect">
            <a:avLst/>
          </a:prstGeom>
          <a:noFill/>
        </p:spPr>
        <p:txBody>
          <a:bodyPr wrap="square">
            <a:spAutoFit/>
          </a:bodyPr>
          <a:lstStyle/>
          <a:p>
            <a:pPr defTabSz="1219170">
              <a:spcAft>
                <a:spcPts val="800"/>
              </a:spcAft>
              <a:defRPr/>
            </a:pPr>
            <a:r>
              <a:rPr lang="en-US" sz="1867" b="1">
                <a:solidFill>
                  <a:srgbClr val="243746"/>
                </a:solidFill>
                <a:latin typeface="Arial"/>
              </a:rPr>
              <a:t>On B-1/B-2 Visitor Visa, one CAN ALSO: </a:t>
            </a:r>
          </a:p>
          <a:p>
            <a:pPr marL="378875" indent="-378875" defTabSz="1625519">
              <a:spcAft>
                <a:spcPts val="800"/>
              </a:spcAft>
              <a:buClr>
                <a:srgbClr val="253746"/>
              </a:buClr>
              <a:buSzPct val="77000"/>
              <a:buFont typeface=".Lucida Grande UI Regular"/>
              <a:buChar char="►"/>
              <a:defRPr/>
            </a:pPr>
            <a:endParaRPr lang="en-US" sz="267"/>
          </a:p>
          <a:p>
            <a:pPr marL="378875" indent="-378875" defTabSz="1625519">
              <a:spcAft>
                <a:spcPts val="800"/>
              </a:spcAft>
              <a:buClr>
                <a:srgbClr val="253746"/>
              </a:buClr>
              <a:buSzPct val="77000"/>
              <a:buFont typeface=".Lucida Grande UI Regular"/>
              <a:buChar char="►"/>
              <a:defRPr/>
            </a:pPr>
            <a:r>
              <a:rPr lang="en-US" sz="1867"/>
              <a:t>Take in the sights as a tourist</a:t>
            </a:r>
          </a:p>
          <a:p>
            <a:pPr marL="378875" indent="-378875" defTabSz="1625519">
              <a:spcAft>
                <a:spcPts val="800"/>
              </a:spcAft>
              <a:buClr>
                <a:srgbClr val="253746"/>
              </a:buClr>
              <a:buSzPct val="77000"/>
              <a:buFont typeface=".Lucida Grande UI Regular"/>
              <a:buChar char="►"/>
              <a:defRPr/>
            </a:pPr>
            <a:r>
              <a:rPr lang="en-US" sz="1867"/>
              <a:t>Visit friends or relatives</a:t>
            </a:r>
          </a:p>
          <a:p>
            <a:pPr marL="378875" indent="-378875" defTabSz="1625519">
              <a:spcAft>
                <a:spcPts val="800"/>
              </a:spcAft>
              <a:buClr>
                <a:srgbClr val="253746"/>
              </a:buClr>
              <a:buSzPct val="77000"/>
              <a:buFont typeface=".Lucida Grande UI Regular"/>
              <a:buChar char="►"/>
              <a:defRPr/>
            </a:pPr>
            <a:r>
              <a:rPr lang="en-US" sz="1867"/>
              <a:t>Vacation or enjoy </a:t>
            </a:r>
            <a:r>
              <a:rPr lang="en-US" sz="1867">
                <a:solidFill>
                  <a:srgbClr val="243746">
                    <a:lumMod val="50000"/>
                  </a:srgbClr>
                </a:solidFill>
              </a:rPr>
              <a:t>holiday activities</a:t>
            </a:r>
            <a:endParaRPr lang="en-US" sz="1600">
              <a:solidFill>
                <a:srgbClr val="243746">
                  <a:lumMod val="50000"/>
                </a:srgbClr>
              </a:solidFill>
            </a:endParaRPr>
          </a:p>
        </p:txBody>
      </p:sp>
      <p:pic>
        <p:nvPicPr>
          <p:cNvPr id="2062" name="Picture 14">
            <a:extLst>
              <a:ext uri="{FF2B5EF4-FFF2-40B4-BE49-F238E27FC236}">
                <a16:creationId xmlns:a16="http://schemas.microsoft.com/office/drawing/2014/main" id="{1E11F006-197E-6FFC-7FCD-C99D292E392E}"/>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259" r="37736"/>
          <a:stretch/>
        </p:blipFill>
        <p:spPr bwMode="auto">
          <a:xfrm>
            <a:off x="7429518" y="0"/>
            <a:ext cx="4762481" cy="634933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628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4756168" y="265300"/>
            <a:ext cx="7435832"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What Business Travelers Cannot Do</a:t>
            </a:r>
            <a:endParaRPr lang="en-US" sz="3200">
              <a:latin typeface="+mn-lt"/>
            </a:endParaRPr>
          </a:p>
        </p:txBody>
      </p:sp>
      <p:sp>
        <p:nvSpPr>
          <p:cNvPr id="31" name="TextBox 30">
            <a:extLst>
              <a:ext uri="{FF2B5EF4-FFF2-40B4-BE49-F238E27FC236}">
                <a16:creationId xmlns:a16="http://schemas.microsoft.com/office/drawing/2014/main" id="{01FD4B36-DB5C-43FB-8321-73A652ACBC67}"/>
              </a:ext>
            </a:extLst>
          </p:cNvPr>
          <p:cNvSpPr txBox="1"/>
          <p:nvPr/>
        </p:nvSpPr>
        <p:spPr>
          <a:xfrm>
            <a:off x="4756169" y="1172553"/>
            <a:ext cx="7287551" cy="4605748"/>
          </a:xfrm>
          <a:prstGeom prst="rect">
            <a:avLst/>
          </a:prstGeom>
          <a:noFill/>
        </p:spPr>
        <p:txBody>
          <a:bodyPr wrap="square">
            <a:spAutoFit/>
          </a:bodyPr>
          <a:lstStyle/>
          <a:p>
            <a:pPr marL="383108" indent="-383108">
              <a:spcAft>
                <a:spcPts val="1600"/>
              </a:spcAft>
              <a:buClr>
                <a:srgbClr val="FF0000"/>
              </a:buClr>
              <a:buFont typeface="Arial" panose="020B0604020202020204" pitchFamily="34" charset="0"/>
              <a:buChar char="X"/>
            </a:pPr>
            <a:r>
              <a:rPr lang="en-US" sz="2133"/>
              <a:t>Join production line of company and build robots, electronics, cars, bridges, etc. </a:t>
            </a:r>
          </a:p>
          <a:p>
            <a:pPr marL="383108" indent="-383108">
              <a:spcAft>
                <a:spcPts val="1600"/>
              </a:spcAft>
              <a:buClr>
                <a:srgbClr val="FF0000"/>
              </a:buClr>
              <a:buFont typeface="Arial" panose="020B0604020202020204" pitchFamily="34" charset="0"/>
              <a:buChar char="X"/>
            </a:pPr>
            <a:r>
              <a:rPr lang="en-US" sz="2133"/>
              <a:t>Work a side job like driving Uber or delivering food</a:t>
            </a:r>
          </a:p>
          <a:p>
            <a:pPr marL="383108" indent="-383108">
              <a:spcAft>
                <a:spcPts val="1600"/>
              </a:spcAft>
              <a:buClr>
                <a:srgbClr val="FF0000"/>
              </a:buClr>
              <a:buFont typeface="Arial" panose="020B0604020202020204" pitchFamily="34" charset="0"/>
              <a:buChar char="X"/>
            </a:pPr>
            <a:r>
              <a:rPr lang="en-US" sz="2133"/>
              <a:t>Take courses credited towards a degree </a:t>
            </a:r>
          </a:p>
          <a:p>
            <a:pPr marL="380990" indent="-380990">
              <a:spcAft>
                <a:spcPts val="1600"/>
              </a:spcAft>
              <a:buClr>
                <a:srgbClr val="FF0000"/>
              </a:buClr>
              <a:buFont typeface="Arial" panose="020B0604020202020204" pitchFamily="34" charset="0"/>
              <a:buChar char="X"/>
            </a:pPr>
            <a:r>
              <a:rPr lang="en-US" sz="2133"/>
              <a:t>Act in a show, perform in a band, or do any professional performance before a paying audience</a:t>
            </a:r>
          </a:p>
          <a:p>
            <a:pPr marL="380990" indent="-380990">
              <a:spcAft>
                <a:spcPts val="1600"/>
              </a:spcAft>
              <a:buClr>
                <a:srgbClr val="FF0000"/>
              </a:buClr>
              <a:buFont typeface="Arial" panose="020B0604020202020204" pitchFamily="34" charset="0"/>
              <a:buChar char="X"/>
            </a:pPr>
            <a:r>
              <a:rPr lang="en-US" sz="2133"/>
              <a:t>Work in radio, film, print journalism, or as foreign press </a:t>
            </a:r>
          </a:p>
          <a:p>
            <a:pPr marL="380990" indent="-380990">
              <a:spcAft>
                <a:spcPts val="1600"/>
              </a:spcAft>
              <a:buClr>
                <a:srgbClr val="FF0000"/>
              </a:buClr>
              <a:buFont typeface="Arial" panose="020B0604020202020204" pitchFamily="34" charset="0"/>
              <a:buChar char="X"/>
            </a:pPr>
            <a:r>
              <a:rPr lang="en-US" sz="2133"/>
              <a:t>Make money in the United States by selling goods or products</a:t>
            </a:r>
          </a:p>
          <a:p>
            <a:pPr marL="380990" indent="-380990">
              <a:spcAft>
                <a:spcPts val="1600"/>
              </a:spcAft>
              <a:buClr>
                <a:srgbClr val="FF0000"/>
              </a:buClr>
              <a:buFont typeface="Arial" panose="020B0604020202020204" pitchFamily="34" charset="0"/>
              <a:buChar char="X"/>
            </a:pPr>
            <a:r>
              <a:rPr lang="en-US" sz="2133"/>
              <a:t>Overstay </a:t>
            </a:r>
          </a:p>
        </p:txBody>
      </p:sp>
      <p:pic>
        <p:nvPicPr>
          <p:cNvPr id="7" name="Picture 14">
            <a:extLst>
              <a:ext uri="{FF2B5EF4-FFF2-40B4-BE49-F238E27FC236}">
                <a16:creationId xmlns:a16="http://schemas.microsoft.com/office/drawing/2014/main" id="{6F46E0D8-D214-83EA-54FC-DDC3DBC73B8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t="1775" b="1775"/>
          <a:stretch/>
        </p:blipFill>
        <p:spPr bwMode="auto">
          <a:xfrm>
            <a:off x="0" y="-1"/>
            <a:ext cx="4376960" cy="63375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993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459870" y="338533"/>
            <a:ext cx="7260748" cy="923345"/>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Compliance Cognizance in Action</a:t>
            </a:r>
            <a:endParaRPr lang="en-US" sz="3200">
              <a:latin typeface="+mn-lt"/>
            </a:endParaRPr>
          </a:p>
        </p:txBody>
      </p:sp>
      <p:sp>
        <p:nvSpPr>
          <p:cNvPr id="23" name="TextBox 22">
            <a:extLst>
              <a:ext uri="{FF2B5EF4-FFF2-40B4-BE49-F238E27FC236}">
                <a16:creationId xmlns:a16="http://schemas.microsoft.com/office/drawing/2014/main" id="{4E42B019-7B2F-4462-958F-CC973FA11B56}"/>
              </a:ext>
            </a:extLst>
          </p:cNvPr>
          <p:cNvSpPr txBox="1"/>
          <p:nvPr/>
        </p:nvSpPr>
        <p:spPr>
          <a:xfrm>
            <a:off x="459869" y="1532954"/>
            <a:ext cx="7457448" cy="3216458"/>
          </a:xfrm>
          <a:prstGeom prst="rect">
            <a:avLst/>
          </a:prstGeom>
          <a:noFill/>
        </p:spPr>
        <p:txBody>
          <a:bodyPr wrap="square">
            <a:spAutoFit/>
          </a:bodyPr>
          <a:lstStyle/>
          <a:p>
            <a:pPr marL="378875" indent="-378875" defTabSz="1625519">
              <a:spcAft>
                <a:spcPts val="1777"/>
              </a:spcAft>
              <a:buClr>
                <a:srgbClr val="00B0F0"/>
              </a:buClr>
              <a:buFont typeface=".Lucida Grande UI Regular"/>
              <a:buChar char="►"/>
              <a:defRPr/>
            </a:pPr>
            <a:r>
              <a:rPr lang="en-US" sz="1867">
                <a:solidFill>
                  <a:srgbClr val="243746">
                    <a:lumMod val="50000"/>
                  </a:srgbClr>
                </a:solidFill>
              </a:rPr>
              <a:t>Conform to the terms of the visit—know what can and cannot be done, length of allowed stay, etc. </a:t>
            </a:r>
          </a:p>
          <a:p>
            <a:pPr marL="378875" indent="-378875" defTabSz="1625519">
              <a:spcAft>
                <a:spcPts val="1777"/>
              </a:spcAft>
              <a:buClr>
                <a:srgbClr val="00B0F0"/>
              </a:buClr>
              <a:buFont typeface=".Lucida Grande UI Regular"/>
              <a:buChar char="►"/>
              <a:defRPr/>
            </a:pPr>
            <a:r>
              <a:rPr lang="en-US" sz="1867">
                <a:solidFill>
                  <a:srgbClr val="243746">
                    <a:lumMod val="50000"/>
                  </a:srgbClr>
                </a:solidFill>
                <a:latin typeface="Arial"/>
              </a:rPr>
              <a:t>Tools streamline reminders and put information at their fingertips</a:t>
            </a:r>
          </a:p>
          <a:p>
            <a:pPr marL="378875" indent="-378875" defTabSz="1625519">
              <a:spcAft>
                <a:spcPts val="1777"/>
              </a:spcAft>
              <a:buClr>
                <a:srgbClr val="00B0F0"/>
              </a:buClr>
              <a:buFont typeface=".Lucida Grande UI Regular"/>
              <a:buChar char="►"/>
              <a:defRPr/>
            </a:pPr>
            <a:r>
              <a:rPr lang="en-US" sz="1867">
                <a:solidFill>
                  <a:srgbClr val="243746">
                    <a:lumMod val="50000"/>
                  </a:srgbClr>
                </a:solidFill>
                <a:latin typeface="Arial"/>
              </a:rPr>
              <a:t>Avoid mistakes that can have costly consequences, including:</a:t>
            </a:r>
          </a:p>
          <a:p>
            <a:pPr marL="990575" lvl="1" indent="-380990" defTabSz="1625519">
              <a:spcAft>
                <a:spcPts val="1777"/>
              </a:spcAft>
              <a:buClr>
                <a:srgbClr val="00B0F0"/>
              </a:buClr>
              <a:buFont typeface="Arial" panose="020B0604020202020204" pitchFamily="34" charset="0"/>
              <a:buChar char="―"/>
              <a:defRPr/>
            </a:pPr>
            <a:r>
              <a:rPr lang="en-US" sz="1733">
                <a:solidFill>
                  <a:srgbClr val="243746">
                    <a:lumMod val="50000"/>
                  </a:srgbClr>
                </a:solidFill>
                <a:latin typeface="Arial"/>
              </a:rPr>
              <a:t>Failing to review/verify information before signing</a:t>
            </a:r>
          </a:p>
          <a:p>
            <a:pPr marL="990575" lvl="1" indent="-380990" defTabSz="1625519">
              <a:spcAft>
                <a:spcPts val="1777"/>
              </a:spcAft>
              <a:buClr>
                <a:srgbClr val="00B0F0"/>
              </a:buClr>
              <a:buFont typeface="Arial" panose="020B0604020202020204" pitchFamily="34" charset="0"/>
              <a:buChar char="―"/>
              <a:defRPr/>
            </a:pPr>
            <a:r>
              <a:rPr lang="en-US" sz="1733">
                <a:solidFill>
                  <a:srgbClr val="243746">
                    <a:lumMod val="50000"/>
                  </a:srgbClr>
                </a:solidFill>
                <a:latin typeface="Arial"/>
              </a:rPr>
              <a:t>Relying on stale, pre-signed invitation letter templates</a:t>
            </a:r>
          </a:p>
          <a:p>
            <a:pPr marL="378875" indent="-378875" defTabSz="1625519">
              <a:spcAft>
                <a:spcPts val="1777"/>
              </a:spcAft>
              <a:buClr>
                <a:srgbClr val="00B0F0"/>
              </a:buClr>
              <a:buFont typeface=".Lucida Grande UI Regular"/>
              <a:buChar char="►"/>
              <a:defRPr/>
            </a:pPr>
            <a:r>
              <a:rPr lang="en-US" sz="1867">
                <a:solidFill>
                  <a:srgbClr val="243746">
                    <a:lumMod val="50000"/>
                  </a:srgbClr>
                </a:solidFill>
                <a:latin typeface="Arial"/>
              </a:rPr>
              <a:t>Know when to seek help and provide resources accordingly.</a:t>
            </a:r>
          </a:p>
        </p:txBody>
      </p:sp>
      <p:sp>
        <p:nvSpPr>
          <p:cNvPr id="34" name="TextBox 33">
            <a:extLst>
              <a:ext uri="{FF2B5EF4-FFF2-40B4-BE49-F238E27FC236}">
                <a16:creationId xmlns:a16="http://schemas.microsoft.com/office/drawing/2014/main" id="{E2E763E9-1DE4-1D7B-47FE-F9296F3E7CFC}"/>
              </a:ext>
            </a:extLst>
          </p:cNvPr>
          <p:cNvSpPr txBox="1"/>
          <p:nvPr/>
        </p:nvSpPr>
        <p:spPr>
          <a:xfrm>
            <a:off x="518627" y="848807"/>
            <a:ext cx="7260748" cy="379656"/>
          </a:xfrm>
          <a:prstGeom prst="rect">
            <a:avLst/>
          </a:prstGeom>
          <a:noFill/>
        </p:spPr>
        <p:txBody>
          <a:bodyPr wrap="square">
            <a:spAutoFit/>
          </a:bodyPr>
          <a:lstStyle/>
          <a:p>
            <a:r>
              <a:rPr lang="en-US" sz="1867"/>
              <a:t>Helping travelers be aware and prepared for a compliant trip</a:t>
            </a:r>
          </a:p>
        </p:txBody>
      </p:sp>
      <p:pic>
        <p:nvPicPr>
          <p:cNvPr id="35" name="Picture 2">
            <a:extLst>
              <a:ext uri="{FF2B5EF4-FFF2-40B4-BE49-F238E27FC236}">
                <a16:creationId xmlns:a16="http://schemas.microsoft.com/office/drawing/2014/main" id="{FB91BD49-1949-ECF1-60FE-6F187418AD5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082" r="5977"/>
          <a:stretch/>
        </p:blipFill>
        <p:spPr bwMode="auto">
          <a:xfrm>
            <a:off x="7917317" y="0"/>
            <a:ext cx="4269928" cy="6346757"/>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Group 47">
            <a:extLst>
              <a:ext uri="{FF2B5EF4-FFF2-40B4-BE49-F238E27FC236}">
                <a16:creationId xmlns:a16="http://schemas.microsoft.com/office/drawing/2014/main" id="{92611689-8715-8D54-426C-6E5F51BBC030}"/>
              </a:ext>
            </a:extLst>
          </p:cNvPr>
          <p:cNvGrpSpPr/>
          <p:nvPr/>
        </p:nvGrpSpPr>
        <p:grpSpPr>
          <a:xfrm>
            <a:off x="0" y="4943842"/>
            <a:ext cx="7922072" cy="1402916"/>
            <a:chOff x="-5589419" y="3787026"/>
            <a:chExt cx="5941554" cy="1052187"/>
          </a:xfrm>
        </p:grpSpPr>
        <p:sp>
          <p:nvSpPr>
            <p:cNvPr id="44" name="Rectangle 43">
              <a:extLst>
                <a:ext uri="{FF2B5EF4-FFF2-40B4-BE49-F238E27FC236}">
                  <a16:creationId xmlns:a16="http://schemas.microsoft.com/office/drawing/2014/main" id="{30D1A935-9D6E-B0FE-28BF-EBD849B9AE21}"/>
                </a:ext>
              </a:extLst>
            </p:cNvPr>
            <p:cNvSpPr/>
            <p:nvPr/>
          </p:nvSpPr>
          <p:spPr>
            <a:xfrm>
              <a:off x="-5589419" y="3787026"/>
              <a:ext cx="5941554" cy="1052187"/>
            </a:xfrm>
            <a:prstGeom prst="rect">
              <a:avLst/>
            </a:prstGeom>
            <a:solidFill>
              <a:srgbClr val="DC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6" name="TextBox 45">
              <a:extLst>
                <a:ext uri="{FF2B5EF4-FFF2-40B4-BE49-F238E27FC236}">
                  <a16:creationId xmlns:a16="http://schemas.microsoft.com/office/drawing/2014/main" id="{9949EDF3-48FB-504F-279C-A64E487BA1BC}"/>
                </a:ext>
              </a:extLst>
            </p:cNvPr>
            <p:cNvSpPr txBox="1"/>
            <p:nvPr/>
          </p:nvSpPr>
          <p:spPr>
            <a:xfrm>
              <a:off x="-4178791" y="3940455"/>
              <a:ext cx="4368381" cy="715725"/>
            </a:xfrm>
            <a:prstGeom prst="rect">
              <a:avLst/>
            </a:prstGeom>
            <a:noFill/>
          </p:spPr>
          <p:txBody>
            <a:bodyPr wrap="square">
              <a:spAutoFit/>
            </a:bodyPr>
            <a:lstStyle/>
            <a:p>
              <a:pPr defTabSz="1625519">
                <a:spcAft>
                  <a:spcPts val="1777"/>
                </a:spcAft>
                <a:buClr>
                  <a:srgbClr val="00B0F0"/>
                </a:buClr>
                <a:defRPr/>
              </a:pPr>
              <a:r>
                <a:rPr lang="en-US" sz="1867">
                  <a:solidFill>
                    <a:srgbClr val="243746">
                      <a:lumMod val="50000"/>
                    </a:srgbClr>
                  </a:solidFill>
                  <a:latin typeface="Arial"/>
                </a:rPr>
                <a:t>Travelers need to understand the risks, responsibilities, and repercussions associated with traveling to the United States.  </a:t>
              </a:r>
            </a:p>
          </p:txBody>
        </p:sp>
      </p:grpSp>
      <p:pic>
        <p:nvPicPr>
          <p:cNvPr id="49" name="Picture 48">
            <a:extLst>
              <a:ext uri="{FF2B5EF4-FFF2-40B4-BE49-F238E27FC236}">
                <a16:creationId xmlns:a16="http://schemas.microsoft.com/office/drawing/2014/main" id="{7070E5F6-C026-E8DB-5AAB-31249A7C3219}"/>
              </a:ext>
            </a:extLst>
          </p:cNvPr>
          <p:cNvPicPr>
            <a:picLocks noChangeAspect="1"/>
          </p:cNvPicPr>
          <p:nvPr/>
        </p:nvPicPr>
        <p:blipFill rotWithShape="1">
          <a:blip r:embed="rId4"/>
          <a:srcRect l="41451" t="52631" b="6988"/>
          <a:stretch/>
        </p:blipFill>
        <p:spPr>
          <a:xfrm>
            <a:off x="290678" y="5176029"/>
            <a:ext cx="1481247" cy="929655"/>
          </a:xfrm>
          <a:prstGeom prst="rect">
            <a:avLst/>
          </a:prstGeom>
          <a:noFill/>
        </p:spPr>
      </p:pic>
    </p:spTree>
    <p:extLst>
      <p:ext uri="{BB962C8B-B14F-4D97-AF65-F5344CB8AC3E}">
        <p14:creationId xmlns:p14="http://schemas.microsoft.com/office/powerpoint/2010/main" val="3468549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406001" y="265300"/>
            <a:ext cx="11350547"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Check Your Understanding</a:t>
            </a:r>
          </a:p>
        </p:txBody>
      </p:sp>
      <p:sp>
        <p:nvSpPr>
          <p:cNvPr id="3" name="TextBox 2">
            <a:extLst>
              <a:ext uri="{FF2B5EF4-FFF2-40B4-BE49-F238E27FC236}">
                <a16:creationId xmlns:a16="http://schemas.microsoft.com/office/drawing/2014/main" id="{321CC985-A866-54A1-4636-40A554F6C4F4}"/>
              </a:ext>
            </a:extLst>
          </p:cNvPr>
          <p:cNvSpPr txBox="1"/>
          <p:nvPr/>
        </p:nvSpPr>
        <p:spPr>
          <a:xfrm>
            <a:off x="309333" y="3151037"/>
            <a:ext cx="2480743" cy="2206181"/>
          </a:xfrm>
          <a:prstGeom prst="rect">
            <a:avLst/>
          </a:prstGeom>
          <a:noFill/>
        </p:spPr>
        <p:txBody>
          <a:bodyPr wrap="square">
            <a:spAutoFit/>
          </a:bodyPr>
          <a:lstStyle/>
          <a:p>
            <a:pPr algn="ctr"/>
            <a:r>
              <a:rPr lang="en-US" sz="1867" b="1">
                <a:latin typeface="Calibri" panose="020F0502020204030204" pitchFamily="34" charset="0"/>
                <a:ea typeface="Calibri" panose="020F0502020204030204" pitchFamily="34" charset="0"/>
              </a:rPr>
              <a:t>Jan is from Slovakia.  </a:t>
            </a:r>
          </a:p>
          <a:p>
            <a:pPr marL="380990" indent="-222245">
              <a:spcAft>
                <a:spcPts val="800"/>
              </a:spcAft>
              <a:buFont typeface="Arial" panose="020B0604020202020204" pitchFamily="34" charset="0"/>
              <a:buChar char="•"/>
            </a:pPr>
            <a:r>
              <a:rPr lang="en-US" sz="1867">
                <a:latin typeface="Calibri" panose="020F0502020204030204" pitchFamily="34" charset="0"/>
                <a:ea typeface="Calibri" panose="020F0502020204030204" pitchFamily="34" charset="0"/>
              </a:rPr>
              <a:t>Comes through ESTA to attend a conference </a:t>
            </a:r>
          </a:p>
          <a:p>
            <a:pPr marL="380990" indent="-222245">
              <a:spcAft>
                <a:spcPts val="800"/>
              </a:spcAft>
              <a:buFont typeface="Arial" panose="020B0604020202020204" pitchFamily="34" charset="0"/>
              <a:buChar char="•"/>
            </a:pPr>
            <a:r>
              <a:rPr lang="en-US" sz="1867">
                <a:latin typeface="Calibri" panose="020F0502020204030204" pitchFamily="34" charset="0"/>
                <a:ea typeface="Calibri" panose="020F0502020204030204" pitchFamily="34" charset="0"/>
              </a:rPr>
              <a:t>Picks up a few Uber Eats shifts on the side</a:t>
            </a:r>
          </a:p>
        </p:txBody>
      </p:sp>
      <p:grpSp>
        <p:nvGrpSpPr>
          <p:cNvPr id="9" name="Group 8">
            <a:extLst>
              <a:ext uri="{FF2B5EF4-FFF2-40B4-BE49-F238E27FC236}">
                <a16:creationId xmlns:a16="http://schemas.microsoft.com/office/drawing/2014/main" id="{93991322-1F3A-1EDE-D9CC-4E0FDA6EC384}"/>
              </a:ext>
            </a:extLst>
          </p:cNvPr>
          <p:cNvGrpSpPr/>
          <p:nvPr/>
        </p:nvGrpSpPr>
        <p:grpSpPr>
          <a:xfrm>
            <a:off x="484876" y="955101"/>
            <a:ext cx="11242216" cy="2116745"/>
            <a:chOff x="474870" y="1260621"/>
            <a:chExt cx="8431662" cy="1587559"/>
          </a:xfrm>
        </p:grpSpPr>
        <p:pic>
          <p:nvPicPr>
            <p:cNvPr id="2" name="Picture 2">
              <a:extLst>
                <a:ext uri="{FF2B5EF4-FFF2-40B4-BE49-F238E27FC236}">
                  <a16:creationId xmlns:a16="http://schemas.microsoft.com/office/drawing/2014/main" id="{8FD5BDB6-9144-44E0-469D-1FC622B01E4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71"/>
            <a:stretch/>
          </p:blipFill>
          <p:spPr bwMode="auto">
            <a:xfrm>
              <a:off x="5025758" y="1260621"/>
              <a:ext cx="1605330" cy="1587559"/>
            </a:xfrm>
            <a:prstGeom prst="ellipse">
              <a:avLst/>
            </a:prstGeom>
            <a:noFill/>
            <a:extLst>
              <a:ext uri="{909E8E84-426E-40DD-AFC4-6F175D3DCCD1}">
                <a14:hiddenFill xmlns:a14="http://schemas.microsoft.com/office/drawing/2010/main">
                  <a:solidFill>
                    <a:srgbClr val="FFFFFF"/>
                  </a:solidFill>
                </a14:hiddenFill>
              </a:ext>
            </a:extLst>
          </p:spPr>
        </p:pic>
        <p:pic>
          <p:nvPicPr>
            <p:cNvPr id="4" name="Picture 3" descr="man with Uber eats backpack">
              <a:extLst>
                <a:ext uri="{FF2B5EF4-FFF2-40B4-BE49-F238E27FC236}">
                  <a16:creationId xmlns:a16="http://schemas.microsoft.com/office/drawing/2014/main" id="{C0A677A2-22C2-6096-9460-293E2173753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959" r="13148"/>
            <a:stretch/>
          </p:blipFill>
          <p:spPr bwMode="auto">
            <a:xfrm>
              <a:off x="474870" y="1288475"/>
              <a:ext cx="1605329" cy="1531851"/>
            </a:xfrm>
            <a:prstGeom prst="ellipse">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2CB44DC-735C-461A-CFE4-097DAFBB49E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6156" t="14261" r="3907" b="14261"/>
            <a:stretch/>
          </p:blipFill>
          <p:spPr bwMode="auto">
            <a:xfrm>
              <a:off x="2750314" y="1288475"/>
              <a:ext cx="1605329" cy="1531851"/>
            </a:xfrm>
            <a:prstGeom prst="ellipse">
              <a:avLst/>
            </a:prstGeom>
            <a:noFill/>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2C4D2795-6233-9C68-6A8E-2F882FB7E9B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265" t="13791" r="1299" b="9759"/>
            <a:stretch/>
          </p:blipFill>
          <p:spPr bwMode="auto">
            <a:xfrm>
              <a:off x="7301202" y="1260621"/>
              <a:ext cx="1605330" cy="1587559"/>
            </a:xfrm>
            <a:prstGeom prst="ellipse">
              <a:avLst/>
            </a:prstGeom>
            <a:noFill/>
            <a:extLst>
              <a:ext uri="{909E8E84-426E-40DD-AFC4-6F175D3DCCD1}">
                <a14:hiddenFill xmlns:a14="http://schemas.microsoft.com/office/drawing/2010/main">
                  <a:solidFill>
                    <a:srgbClr val="FFFFFF"/>
                  </a:solidFill>
                </a14:hiddenFill>
              </a:ext>
            </a:extLst>
          </p:spPr>
        </p:pic>
      </p:grpSp>
      <p:sp>
        <p:nvSpPr>
          <p:cNvPr id="10" name="TextBox 9">
            <a:extLst>
              <a:ext uri="{FF2B5EF4-FFF2-40B4-BE49-F238E27FC236}">
                <a16:creationId xmlns:a16="http://schemas.microsoft.com/office/drawing/2014/main" id="{C009D70D-B228-8930-0F21-BA8BAB389C45}"/>
              </a:ext>
            </a:extLst>
          </p:cNvPr>
          <p:cNvSpPr txBox="1"/>
          <p:nvPr/>
        </p:nvSpPr>
        <p:spPr>
          <a:xfrm>
            <a:off x="3117898" y="3151037"/>
            <a:ext cx="3045764" cy="2493503"/>
          </a:xfrm>
          <a:prstGeom prst="rect">
            <a:avLst/>
          </a:prstGeom>
          <a:noFill/>
        </p:spPr>
        <p:txBody>
          <a:bodyPr wrap="square">
            <a:spAutoFit/>
          </a:bodyPr>
          <a:lstStyle/>
          <a:p>
            <a:pPr algn="ctr"/>
            <a:r>
              <a:rPr lang="en-US" sz="1867" b="1">
                <a:latin typeface="Calibri" panose="020F0502020204030204" pitchFamily="34" charset="0"/>
                <a:ea typeface="Calibri" panose="020F0502020204030204" pitchFamily="34" charset="0"/>
              </a:rPr>
              <a:t>Nur is from Malaysia.  </a:t>
            </a:r>
          </a:p>
          <a:p>
            <a:pPr marL="609585" indent="-232828">
              <a:spcAft>
                <a:spcPts val="800"/>
              </a:spcAft>
              <a:buFont typeface="Arial" panose="020B0604020202020204" pitchFamily="34" charset="0"/>
              <a:buChar char="•"/>
            </a:pPr>
            <a:r>
              <a:rPr lang="en-US" sz="1867">
                <a:latin typeface="Calibri" panose="020F0502020204030204" pitchFamily="34" charset="0"/>
              </a:rPr>
              <a:t>Comes on a B visa to consult with business colleagues for two weeks </a:t>
            </a:r>
          </a:p>
          <a:p>
            <a:pPr marL="609585" indent="-232828">
              <a:spcAft>
                <a:spcPts val="800"/>
              </a:spcAft>
              <a:buFont typeface="Arial" panose="020B0604020202020204" pitchFamily="34" charset="0"/>
              <a:buChar char="•"/>
            </a:pPr>
            <a:r>
              <a:rPr lang="en-US" sz="1867">
                <a:latin typeface="Calibri" panose="020F0502020204030204" pitchFamily="34" charset="0"/>
              </a:rPr>
              <a:t>Spends another week visiting friends in another city</a:t>
            </a:r>
          </a:p>
        </p:txBody>
      </p:sp>
      <p:sp>
        <p:nvSpPr>
          <p:cNvPr id="11" name="TextBox 10">
            <a:extLst>
              <a:ext uri="{FF2B5EF4-FFF2-40B4-BE49-F238E27FC236}">
                <a16:creationId xmlns:a16="http://schemas.microsoft.com/office/drawing/2014/main" id="{C6BFF53B-D748-6DEC-1C82-4E4C52979B90}"/>
              </a:ext>
            </a:extLst>
          </p:cNvPr>
          <p:cNvSpPr txBox="1"/>
          <p:nvPr/>
        </p:nvSpPr>
        <p:spPr>
          <a:xfrm>
            <a:off x="6491484" y="3151037"/>
            <a:ext cx="2670685" cy="2493503"/>
          </a:xfrm>
          <a:prstGeom prst="rect">
            <a:avLst/>
          </a:prstGeom>
          <a:noFill/>
        </p:spPr>
        <p:txBody>
          <a:bodyPr wrap="square">
            <a:spAutoFit/>
          </a:bodyPr>
          <a:lstStyle/>
          <a:p>
            <a:r>
              <a:rPr lang="en-US" sz="1867" b="1">
                <a:latin typeface="Calibri" panose="020F0502020204030204" pitchFamily="34" charset="0"/>
                <a:ea typeface="Calibri" panose="020F0502020204030204" pitchFamily="34" charset="0"/>
              </a:rPr>
              <a:t>Reza is from Canada.  </a:t>
            </a:r>
          </a:p>
          <a:p>
            <a:pPr marL="158747" indent="-158747">
              <a:spcAft>
                <a:spcPts val="800"/>
              </a:spcAft>
              <a:buFont typeface="Arial" panose="020B0604020202020204" pitchFamily="34" charset="0"/>
              <a:buChar char="•"/>
            </a:pPr>
            <a:r>
              <a:rPr lang="en-US" sz="1867">
                <a:latin typeface="Calibri" panose="020F0502020204030204" pitchFamily="34" charset="0"/>
              </a:rPr>
              <a:t>Comes to train junior colleagues at his company’s U.S. facility</a:t>
            </a:r>
          </a:p>
          <a:p>
            <a:pPr marL="158747" indent="-158747">
              <a:spcAft>
                <a:spcPts val="800"/>
              </a:spcAft>
              <a:buFont typeface="Arial" panose="020B0604020202020204" pitchFamily="34" charset="0"/>
              <a:buChar char="•"/>
            </a:pPr>
            <a:r>
              <a:rPr lang="en-US" sz="1867">
                <a:latin typeface="Calibri" panose="020F0502020204030204" pitchFamily="34" charset="0"/>
              </a:rPr>
              <a:t>Helps team meet tight delivery deadlines by manufacturing equipment on the line</a:t>
            </a:r>
          </a:p>
        </p:txBody>
      </p:sp>
      <p:sp>
        <p:nvSpPr>
          <p:cNvPr id="12" name="TextBox 11">
            <a:extLst>
              <a:ext uri="{FF2B5EF4-FFF2-40B4-BE49-F238E27FC236}">
                <a16:creationId xmlns:a16="http://schemas.microsoft.com/office/drawing/2014/main" id="{646F8ABA-68FC-E769-67B4-42456FC30BBF}"/>
              </a:ext>
            </a:extLst>
          </p:cNvPr>
          <p:cNvSpPr txBox="1"/>
          <p:nvPr/>
        </p:nvSpPr>
        <p:spPr>
          <a:xfrm>
            <a:off x="9489993" y="3151038"/>
            <a:ext cx="2480743" cy="2780826"/>
          </a:xfrm>
          <a:prstGeom prst="rect">
            <a:avLst/>
          </a:prstGeom>
          <a:noFill/>
        </p:spPr>
        <p:txBody>
          <a:bodyPr wrap="square">
            <a:spAutoFit/>
          </a:bodyPr>
          <a:lstStyle/>
          <a:p>
            <a:pPr algn="ctr"/>
            <a:r>
              <a:rPr lang="en-US" sz="1867" b="1">
                <a:latin typeface="Calibri" panose="020F0502020204030204" pitchFamily="34" charset="0"/>
                <a:ea typeface="Calibri" panose="020F0502020204030204" pitchFamily="34" charset="0"/>
              </a:rPr>
              <a:t>Yuvan is from India.</a:t>
            </a:r>
          </a:p>
          <a:p>
            <a:pPr marL="380990" indent="-222245">
              <a:spcAft>
                <a:spcPts val="800"/>
              </a:spcAft>
              <a:buFont typeface="Arial" panose="020B0604020202020204" pitchFamily="34" charset="0"/>
              <a:buChar char="•"/>
            </a:pPr>
            <a:r>
              <a:rPr lang="en-US" sz="1867">
                <a:latin typeface="Calibri" panose="020F0502020204030204" pitchFamily="34" charset="0"/>
              </a:rPr>
              <a:t>Comes on a B visa to negotiate some contracts and solicit orders for his company</a:t>
            </a:r>
          </a:p>
          <a:p>
            <a:pPr marL="380990" indent="-222245">
              <a:spcAft>
                <a:spcPts val="800"/>
              </a:spcAft>
              <a:buFont typeface="Arial" panose="020B0604020202020204" pitchFamily="34" charset="0"/>
              <a:buChar char="•"/>
            </a:pPr>
            <a:r>
              <a:rPr lang="en-US" sz="1867">
                <a:latin typeface="Calibri" panose="020F0502020204030204" pitchFamily="34" charset="0"/>
              </a:rPr>
              <a:t>Showcases his musical talent at a fundraiser concert</a:t>
            </a:r>
          </a:p>
        </p:txBody>
      </p:sp>
    </p:spTree>
    <p:extLst>
      <p:ext uri="{BB962C8B-B14F-4D97-AF65-F5344CB8AC3E}">
        <p14:creationId xmlns:p14="http://schemas.microsoft.com/office/powerpoint/2010/main" val="20215761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406001" y="265300"/>
            <a:ext cx="11350547"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Check Your Understanding</a:t>
            </a:r>
          </a:p>
        </p:txBody>
      </p:sp>
      <p:grpSp>
        <p:nvGrpSpPr>
          <p:cNvPr id="9" name="Group 8">
            <a:extLst>
              <a:ext uri="{FF2B5EF4-FFF2-40B4-BE49-F238E27FC236}">
                <a16:creationId xmlns:a16="http://schemas.microsoft.com/office/drawing/2014/main" id="{93991322-1F3A-1EDE-D9CC-4E0FDA6EC384}"/>
              </a:ext>
            </a:extLst>
          </p:cNvPr>
          <p:cNvGrpSpPr/>
          <p:nvPr/>
        </p:nvGrpSpPr>
        <p:grpSpPr>
          <a:xfrm>
            <a:off x="474892" y="955101"/>
            <a:ext cx="11242216" cy="2116745"/>
            <a:chOff x="474870" y="1260621"/>
            <a:chExt cx="8431662" cy="1587559"/>
          </a:xfrm>
        </p:grpSpPr>
        <p:pic>
          <p:nvPicPr>
            <p:cNvPr id="2" name="Picture 2">
              <a:extLst>
                <a:ext uri="{FF2B5EF4-FFF2-40B4-BE49-F238E27FC236}">
                  <a16:creationId xmlns:a16="http://schemas.microsoft.com/office/drawing/2014/main" id="{8FD5BDB6-9144-44E0-469D-1FC622B01E4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471"/>
            <a:stretch/>
          </p:blipFill>
          <p:spPr bwMode="auto">
            <a:xfrm>
              <a:off x="5025758" y="1260621"/>
              <a:ext cx="1605330" cy="1587559"/>
            </a:xfrm>
            <a:prstGeom prst="ellipse">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4" name="Picture 3" descr="man with Uber eats backpack">
              <a:extLst>
                <a:ext uri="{FF2B5EF4-FFF2-40B4-BE49-F238E27FC236}">
                  <a16:creationId xmlns:a16="http://schemas.microsoft.com/office/drawing/2014/main" id="{C0A677A2-22C2-6096-9460-293E2173753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6959" r="13148"/>
            <a:stretch/>
          </p:blipFill>
          <p:spPr bwMode="auto">
            <a:xfrm>
              <a:off x="474870" y="1288475"/>
              <a:ext cx="1605329" cy="1531851"/>
            </a:xfrm>
            <a:prstGeom prst="ellipse">
              <a:avLst/>
            </a:prstGeom>
            <a:noFill/>
            <a:ln w="38100">
              <a:solidFill>
                <a:srgbClr val="FF0000"/>
              </a:solidFill>
            </a:ln>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E2CB44DC-735C-461A-CFE4-097DAFBB49E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6156" t="14261" r="3907" b="14261"/>
            <a:stretch/>
          </p:blipFill>
          <p:spPr bwMode="auto">
            <a:xfrm>
              <a:off x="2750314" y="1288475"/>
              <a:ext cx="1605329" cy="1531851"/>
            </a:xfrm>
            <a:prstGeom prst="ellipse">
              <a:avLst/>
            </a:prstGeom>
            <a:noFill/>
            <a:ln w="38100">
              <a:solidFill>
                <a:srgbClr val="01BD36"/>
              </a:solidFill>
            </a:ln>
            <a:extLst>
              <a:ext uri="{909E8E84-426E-40DD-AFC4-6F175D3DCCD1}">
                <a14:hiddenFill xmlns:a14="http://schemas.microsoft.com/office/drawing/2010/main">
                  <a:solidFill>
                    <a:srgbClr val="FFFFFF"/>
                  </a:solidFill>
                </a14:hiddenFill>
              </a:ext>
            </a:extLst>
          </p:spPr>
        </p:pic>
        <p:pic>
          <p:nvPicPr>
            <p:cNvPr id="6" name="Picture 2">
              <a:extLst>
                <a:ext uri="{FF2B5EF4-FFF2-40B4-BE49-F238E27FC236}">
                  <a16:creationId xmlns:a16="http://schemas.microsoft.com/office/drawing/2014/main" id="{2C4D2795-6233-9C68-6A8E-2F882FB7E9B5}"/>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4265" t="13791" r="1299" b="9759"/>
            <a:stretch/>
          </p:blipFill>
          <p:spPr bwMode="auto">
            <a:xfrm>
              <a:off x="7301202" y="1260621"/>
              <a:ext cx="1605330" cy="1587559"/>
            </a:xfrm>
            <a:prstGeom prst="ellipse">
              <a:avLst/>
            </a:prstGeom>
            <a:noFill/>
            <a:ln w="38100">
              <a:solidFill>
                <a:srgbClr val="FF0000"/>
              </a:solidFill>
            </a:ln>
            <a:extLst>
              <a:ext uri="{909E8E84-426E-40DD-AFC4-6F175D3DCCD1}">
                <a14:hiddenFill xmlns:a14="http://schemas.microsoft.com/office/drawing/2010/main">
                  <a:solidFill>
                    <a:srgbClr val="FFFFFF"/>
                  </a:solidFill>
                </a14:hiddenFill>
              </a:ext>
            </a:extLst>
          </p:spPr>
        </p:pic>
      </p:grpSp>
      <p:pic>
        <p:nvPicPr>
          <p:cNvPr id="13" name="Graphic 12" descr="Checkmark with solid fill">
            <a:extLst>
              <a:ext uri="{FF2B5EF4-FFF2-40B4-BE49-F238E27FC236}">
                <a16:creationId xmlns:a16="http://schemas.microsoft.com/office/drawing/2014/main" id="{A0169754-C252-F228-7450-DC0308B4EA7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898231" y="1156679"/>
            <a:ext cx="1413996" cy="1413996"/>
          </a:xfrm>
          <a:prstGeom prst="rect">
            <a:avLst/>
          </a:prstGeom>
        </p:spPr>
      </p:pic>
      <p:sp>
        <p:nvSpPr>
          <p:cNvPr id="18" name="TextBox 17">
            <a:extLst>
              <a:ext uri="{FF2B5EF4-FFF2-40B4-BE49-F238E27FC236}">
                <a16:creationId xmlns:a16="http://schemas.microsoft.com/office/drawing/2014/main" id="{D68745D1-75B6-B4CC-73A1-B91C362EB8B7}"/>
              </a:ext>
            </a:extLst>
          </p:cNvPr>
          <p:cNvSpPr txBox="1"/>
          <p:nvPr/>
        </p:nvSpPr>
        <p:spPr>
          <a:xfrm>
            <a:off x="309333" y="3151037"/>
            <a:ext cx="2480743" cy="2206181"/>
          </a:xfrm>
          <a:prstGeom prst="rect">
            <a:avLst/>
          </a:prstGeom>
          <a:noFill/>
        </p:spPr>
        <p:txBody>
          <a:bodyPr wrap="square">
            <a:spAutoFit/>
          </a:bodyPr>
          <a:lstStyle/>
          <a:p>
            <a:pPr algn="ctr"/>
            <a:r>
              <a:rPr lang="en-US" sz="1867" b="1">
                <a:latin typeface="Calibri" panose="020F0502020204030204" pitchFamily="34" charset="0"/>
                <a:ea typeface="Calibri" panose="020F0502020204030204" pitchFamily="34" charset="0"/>
              </a:rPr>
              <a:t>Jan is from Slovakia.  </a:t>
            </a:r>
          </a:p>
          <a:p>
            <a:pPr marL="380990" indent="-222245">
              <a:spcAft>
                <a:spcPts val="800"/>
              </a:spcAft>
              <a:buFont typeface="Arial" panose="020B0604020202020204" pitchFamily="34" charset="0"/>
              <a:buChar char="•"/>
            </a:pPr>
            <a:r>
              <a:rPr lang="en-US" sz="1867">
                <a:latin typeface="Calibri" panose="020F0502020204030204" pitchFamily="34" charset="0"/>
                <a:ea typeface="Calibri" panose="020F0502020204030204" pitchFamily="34" charset="0"/>
              </a:rPr>
              <a:t>Comes through ESTA to attend a conference </a:t>
            </a:r>
          </a:p>
          <a:p>
            <a:pPr marL="380990" indent="-222245">
              <a:spcAft>
                <a:spcPts val="800"/>
              </a:spcAft>
              <a:buFont typeface="Arial" panose="020B0604020202020204" pitchFamily="34" charset="0"/>
              <a:buChar char="•"/>
            </a:pPr>
            <a:r>
              <a:rPr lang="en-US" sz="1867">
                <a:solidFill>
                  <a:srgbClr val="FF0000"/>
                </a:solidFill>
                <a:latin typeface="Calibri" panose="020F0502020204030204" pitchFamily="34" charset="0"/>
                <a:ea typeface="Calibri" panose="020F0502020204030204" pitchFamily="34" charset="0"/>
              </a:rPr>
              <a:t>Picks up a few Uber Eats shifts on the side</a:t>
            </a:r>
          </a:p>
        </p:txBody>
      </p:sp>
      <p:sp>
        <p:nvSpPr>
          <p:cNvPr id="19" name="TextBox 18">
            <a:extLst>
              <a:ext uri="{FF2B5EF4-FFF2-40B4-BE49-F238E27FC236}">
                <a16:creationId xmlns:a16="http://schemas.microsoft.com/office/drawing/2014/main" id="{AC3DC9BB-F353-CD65-1825-9403256AE262}"/>
              </a:ext>
            </a:extLst>
          </p:cNvPr>
          <p:cNvSpPr txBox="1"/>
          <p:nvPr/>
        </p:nvSpPr>
        <p:spPr>
          <a:xfrm>
            <a:off x="3117898" y="3151037"/>
            <a:ext cx="3045764" cy="2493503"/>
          </a:xfrm>
          <a:prstGeom prst="rect">
            <a:avLst/>
          </a:prstGeom>
          <a:noFill/>
        </p:spPr>
        <p:txBody>
          <a:bodyPr wrap="square">
            <a:spAutoFit/>
          </a:bodyPr>
          <a:lstStyle/>
          <a:p>
            <a:pPr algn="ctr"/>
            <a:r>
              <a:rPr lang="en-US" sz="1867" b="1">
                <a:latin typeface="Calibri" panose="020F0502020204030204" pitchFamily="34" charset="0"/>
                <a:ea typeface="Calibri" panose="020F0502020204030204" pitchFamily="34" charset="0"/>
              </a:rPr>
              <a:t>Nur is from Malaysia.  </a:t>
            </a:r>
          </a:p>
          <a:p>
            <a:pPr marL="609585" indent="-232828">
              <a:spcAft>
                <a:spcPts val="800"/>
              </a:spcAft>
              <a:buFont typeface="Arial" panose="020B0604020202020204" pitchFamily="34" charset="0"/>
              <a:buChar char="•"/>
            </a:pPr>
            <a:r>
              <a:rPr lang="en-US" sz="1867">
                <a:latin typeface="Calibri" panose="020F0502020204030204" pitchFamily="34" charset="0"/>
              </a:rPr>
              <a:t>Comes on a B visa to consult with business colleagues for two weeks </a:t>
            </a:r>
          </a:p>
          <a:p>
            <a:pPr marL="609585" indent="-232828">
              <a:spcAft>
                <a:spcPts val="800"/>
              </a:spcAft>
              <a:buFont typeface="Arial" panose="020B0604020202020204" pitchFamily="34" charset="0"/>
              <a:buChar char="•"/>
            </a:pPr>
            <a:r>
              <a:rPr lang="en-US" sz="1867">
                <a:latin typeface="Calibri" panose="020F0502020204030204" pitchFamily="34" charset="0"/>
              </a:rPr>
              <a:t>Spends another week visiting friends in another city</a:t>
            </a:r>
          </a:p>
        </p:txBody>
      </p:sp>
      <p:sp>
        <p:nvSpPr>
          <p:cNvPr id="20" name="TextBox 19">
            <a:extLst>
              <a:ext uri="{FF2B5EF4-FFF2-40B4-BE49-F238E27FC236}">
                <a16:creationId xmlns:a16="http://schemas.microsoft.com/office/drawing/2014/main" id="{8C774F9D-9931-2CB2-67AE-74E253D83022}"/>
              </a:ext>
            </a:extLst>
          </p:cNvPr>
          <p:cNvSpPr txBox="1"/>
          <p:nvPr/>
        </p:nvSpPr>
        <p:spPr>
          <a:xfrm>
            <a:off x="6491484" y="3151037"/>
            <a:ext cx="2670685" cy="2493503"/>
          </a:xfrm>
          <a:prstGeom prst="rect">
            <a:avLst/>
          </a:prstGeom>
          <a:noFill/>
        </p:spPr>
        <p:txBody>
          <a:bodyPr wrap="square">
            <a:spAutoFit/>
          </a:bodyPr>
          <a:lstStyle/>
          <a:p>
            <a:r>
              <a:rPr lang="en-US" sz="1867" b="1">
                <a:latin typeface="Calibri" panose="020F0502020204030204" pitchFamily="34" charset="0"/>
                <a:ea typeface="Calibri" panose="020F0502020204030204" pitchFamily="34" charset="0"/>
              </a:rPr>
              <a:t>Reza is from Canada.  </a:t>
            </a:r>
          </a:p>
          <a:p>
            <a:pPr marL="158747" indent="-158747">
              <a:spcAft>
                <a:spcPts val="800"/>
              </a:spcAft>
              <a:buFont typeface="Arial" panose="020B0604020202020204" pitchFamily="34" charset="0"/>
              <a:buChar char="•"/>
            </a:pPr>
            <a:r>
              <a:rPr lang="en-US" sz="1867">
                <a:latin typeface="Calibri" panose="020F0502020204030204" pitchFamily="34" charset="0"/>
              </a:rPr>
              <a:t>Comes to train junior colleagues at his company’s U.S. facility</a:t>
            </a:r>
          </a:p>
          <a:p>
            <a:pPr marL="158747" indent="-158747">
              <a:spcAft>
                <a:spcPts val="800"/>
              </a:spcAft>
              <a:buFont typeface="Arial" panose="020B0604020202020204" pitchFamily="34" charset="0"/>
              <a:buChar char="•"/>
            </a:pPr>
            <a:r>
              <a:rPr lang="en-US" sz="1867">
                <a:solidFill>
                  <a:srgbClr val="FF0000"/>
                </a:solidFill>
                <a:latin typeface="Calibri" panose="020F0502020204030204" pitchFamily="34" charset="0"/>
              </a:rPr>
              <a:t>Helps team meet tight delivery deadlines by manufacturing equipment on the line</a:t>
            </a:r>
          </a:p>
        </p:txBody>
      </p:sp>
      <p:sp>
        <p:nvSpPr>
          <p:cNvPr id="21" name="TextBox 20">
            <a:extLst>
              <a:ext uri="{FF2B5EF4-FFF2-40B4-BE49-F238E27FC236}">
                <a16:creationId xmlns:a16="http://schemas.microsoft.com/office/drawing/2014/main" id="{A0FDA90D-65AF-4B4C-3155-87C5821FFEE7}"/>
              </a:ext>
            </a:extLst>
          </p:cNvPr>
          <p:cNvSpPr txBox="1"/>
          <p:nvPr/>
        </p:nvSpPr>
        <p:spPr>
          <a:xfrm>
            <a:off x="9489993" y="3151038"/>
            <a:ext cx="2480743" cy="2780826"/>
          </a:xfrm>
          <a:prstGeom prst="rect">
            <a:avLst/>
          </a:prstGeom>
          <a:noFill/>
        </p:spPr>
        <p:txBody>
          <a:bodyPr wrap="square">
            <a:spAutoFit/>
          </a:bodyPr>
          <a:lstStyle/>
          <a:p>
            <a:pPr algn="ctr"/>
            <a:r>
              <a:rPr lang="en-US" sz="1867" b="1">
                <a:latin typeface="Calibri" panose="020F0502020204030204" pitchFamily="34" charset="0"/>
                <a:ea typeface="Calibri" panose="020F0502020204030204" pitchFamily="34" charset="0"/>
              </a:rPr>
              <a:t>Yuvan is from India.</a:t>
            </a:r>
          </a:p>
          <a:p>
            <a:pPr marL="380990" indent="-222245">
              <a:spcAft>
                <a:spcPts val="800"/>
              </a:spcAft>
              <a:buFont typeface="Arial" panose="020B0604020202020204" pitchFamily="34" charset="0"/>
              <a:buChar char="•"/>
            </a:pPr>
            <a:r>
              <a:rPr lang="en-US" sz="1867">
                <a:latin typeface="Calibri" panose="020F0502020204030204" pitchFamily="34" charset="0"/>
              </a:rPr>
              <a:t>Comes on a B visa to negotiate some contracts and solicit orders for his company</a:t>
            </a:r>
          </a:p>
          <a:p>
            <a:pPr marL="380990" indent="-222245">
              <a:spcAft>
                <a:spcPts val="800"/>
              </a:spcAft>
              <a:buFont typeface="Arial" panose="020B0604020202020204" pitchFamily="34" charset="0"/>
              <a:buChar char="•"/>
            </a:pPr>
            <a:r>
              <a:rPr lang="en-US" sz="1867">
                <a:solidFill>
                  <a:srgbClr val="FF0000"/>
                </a:solidFill>
                <a:latin typeface="Calibri" panose="020F0502020204030204" pitchFamily="34" charset="0"/>
              </a:rPr>
              <a:t>Showcases his musical talent at a fundraiser concert</a:t>
            </a:r>
          </a:p>
        </p:txBody>
      </p:sp>
    </p:spTree>
    <p:extLst>
      <p:ext uri="{BB962C8B-B14F-4D97-AF65-F5344CB8AC3E}">
        <p14:creationId xmlns:p14="http://schemas.microsoft.com/office/powerpoint/2010/main" val="1756392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a16="http://schemas.microsoft.com/office/drawing/2014/main" id="{B061ACA9-3D9C-A59D-4A92-2B6C6F2619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1666" t="-39" r="7894" b="39"/>
          <a:stretch/>
        </p:blipFill>
        <p:spPr bwMode="auto">
          <a:xfrm>
            <a:off x="7922072" y="0"/>
            <a:ext cx="4269928" cy="6346757"/>
          </a:xfrm>
          <a:prstGeom prst="rect">
            <a:avLst/>
          </a:prstGeom>
          <a:noFill/>
          <a:extLst>
            <a:ext uri="{909E8E84-426E-40DD-AFC4-6F175D3DCCD1}">
              <a14:hiddenFill xmlns:a14="http://schemas.microsoft.com/office/drawing/2010/main">
                <a:solidFill>
                  <a:srgbClr val="FFFFFF"/>
                </a:solidFill>
              </a14:hiddenFill>
            </a:ext>
          </a:extLst>
        </p:spPr>
      </p:pic>
      <p:sp>
        <p:nvSpPr>
          <p:cNvPr id="8" name="Subtitle 1">
            <a:extLst>
              <a:ext uri="{FF2B5EF4-FFF2-40B4-BE49-F238E27FC236}">
                <a16:creationId xmlns:a16="http://schemas.microsoft.com/office/drawing/2014/main" id="{046A9716-95F9-459A-98A1-328BC05648FD}"/>
              </a:ext>
            </a:extLst>
          </p:cNvPr>
          <p:cNvSpPr txBox="1">
            <a:spLocks/>
          </p:cNvSpPr>
          <p:nvPr/>
        </p:nvSpPr>
        <p:spPr>
          <a:xfrm>
            <a:off x="406001" y="265300"/>
            <a:ext cx="11350547"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Turbulence Ahead? Election Impact</a:t>
            </a:r>
          </a:p>
        </p:txBody>
      </p:sp>
      <p:sp>
        <p:nvSpPr>
          <p:cNvPr id="21" name="TextBox 20">
            <a:extLst>
              <a:ext uri="{FF2B5EF4-FFF2-40B4-BE49-F238E27FC236}">
                <a16:creationId xmlns:a16="http://schemas.microsoft.com/office/drawing/2014/main" id="{52DF2202-6150-04D6-8BFC-02651775BDD1}"/>
              </a:ext>
            </a:extLst>
          </p:cNvPr>
          <p:cNvSpPr txBox="1"/>
          <p:nvPr/>
        </p:nvSpPr>
        <p:spPr>
          <a:xfrm>
            <a:off x="285200" y="1785706"/>
            <a:ext cx="7636873" cy="3795398"/>
          </a:xfrm>
          <a:prstGeom prst="rect">
            <a:avLst/>
          </a:prstGeom>
          <a:noFill/>
        </p:spPr>
        <p:txBody>
          <a:bodyPr wrap="square">
            <a:spAutoFit/>
          </a:bodyPr>
          <a:lstStyle/>
          <a:p>
            <a:pPr marL="378875" indent="-378875" defTabSz="1625519">
              <a:spcAft>
                <a:spcPts val="2133"/>
              </a:spcAft>
              <a:buClr>
                <a:srgbClr val="00B0F0"/>
              </a:buClr>
              <a:buFont typeface=".Lucida Grande UI Regular"/>
              <a:buChar char="►"/>
              <a:defRPr/>
            </a:pPr>
            <a:r>
              <a:rPr lang="en-US" sz="2133" b="1">
                <a:solidFill>
                  <a:srgbClr val="243746">
                    <a:lumMod val="50000"/>
                  </a:srgbClr>
                </a:solidFill>
                <a:latin typeface="Arial"/>
              </a:rPr>
              <a:t>Heightened scrutiny </a:t>
            </a:r>
            <a:r>
              <a:rPr lang="en-US" sz="2133">
                <a:solidFill>
                  <a:srgbClr val="243746">
                    <a:lumMod val="50000"/>
                  </a:srgbClr>
                </a:solidFill>
                <a:latin typeface="Arial"/>
              </a:rPr>
              <a:t>on business travel </a:t>
            </a:r>
          </a:p>
          <a:p>
            <a:pPr marL="378875" indent="-378875" defTabSz="1625519">
              <a:spcAft>
                <a:spcPts val="2133"/>
              </a:spcAft>
              <a:buClr>
                <a:srgbClr val="00B0F0"/>
              </a:buClr>
              <a:buFont typeface=".Lucida Grande UI Regular"/>
              <a:buChar char="►"/>
              <a:defRPr/>
            </a:pPr>
            <a:r>
              <a:rPr lang="en-US" sz="2133" b="1">
                <a:solidFill>
                  <a:srgbClr val="243746">
                    <a:lumMod val="50000"/>
                  </a:srgbClr>
                </a:solidFill>
                <a:latin typeface="Arial"/>
              </a:rPr>
              <a:t>Increased penalties</a:t>
            </a:r>
            <a:r>
              <a:rPr lang="en-US" sz="2133">
                <a:solidFill>
                  <a:srgbClr val="243746">
                    <a:lumMod val="50000"/>
                  </a:srgbClr>
                </a:solidFill>
                <a:latin typeface="Arial"/>
              </a:rPr>
              <a:t> for violations for individuals and companies</a:t>
            </a:r>
          </a:p>
          <a:p>
            <a:pPr marL="378875" indent="-378875" defTabSz="1625519">
              <a:spcAft>
                <a:spcPts val="2133"/>
              </a:spcAft>
              <a:buClr>
                <a:srgbClr val="00B0F0"/>
              </a:buClr>
              <a:buFont typeface=".Lucida Grande UI Regular"/>
              <a:buChar char="►"/>
              <a:defRPr/>
            </a:pPr>
            <a:r>
              <a:rPr lang="en-US" sz="2133" b="1">
                <a:solidFill>
                  <a:srgbClr val="243746">
                    <a:lumMod val="50000"/>
                  </a:srgbClr>
                </a:solidFill>
                <a:latin typeface="Arial"/>
              </a:rPr>
              <a:t>Reduced access </a:t>
            </a:r>
            <a:r>
              <a:rPr lang="en-US" sz="2133">
                <a:solidFill>
                  <a:srgbClr val="243746">
                    <a:lumMod val="50000"/>
                  </a:srgbClr>
                </a:solidFill>
                <a:latin typeface="Arial"/>
              </a:rPr>
              <a:t>to consular appointments and/or </a:t>
            </a:r>
            <a:r>
              <a:rPr lang="en-US" sz="2133" b="1">
                <a:solidFill>
                  <a:srgbClr val="243746">
                    <a:lumMod val="50000"/>
                  </a:srgbClr>
                </a:solidFill>
                <a:latin typeface="Arial"/>
              </a:rPr>
              <a:t>long processing delays</a:t>
            </a:r>
          </a:p>
          <a:p>
            <a:pPr marL="378875" indent="-378875" defTabSz="1625519">
              <a:spcAft>
                <a:spcPts val="2133"/>
              </a:spcAft>
              <a:buClr>
                <a:srgbClr val="00B0F0"/>
              </a:buClr>
              <a:buFont typeface=".Lucida Grande UI Regular"/>
              <a:buChar char="►"/>
              <a:defRPr/>
            </a:pPr>
            <a:r>
              <a:rPr lang="en-US" sz="2133" b="1">
                <a:solidFill>
                  <a:srgbClr val="243746">
                    <a:lumMod val="50000"/>
                  </a:srgbClr>
                </a:solidFill>
                <a:latin typeface="Arial"/>
              </a:rPr>
              <a:t>Security screenings and secondary inspections </a:t>
            </a:r>
            <a:r>
              <a:rPr lang="en-US" sz="2133">
                <a:solidFill>
                  <a:srgbClr val="243746">
                    <a:lumMod val="50000"/>
                  </a:srgbClr>
                </a:solidFill>
                <a:latin typeface="Arial"/>
              </a:rPr>
              <a:t>for people from certain countries, backgrounds, or viewpoints</a:t>
            </a:r>
          </a:p>
          <a:p>
            <a:pPr marL="378875" indent="-378875" defTabSz="1625519">
              <a:spcAft>
                <a:spcPts val="2133"/>
              </a:spcAft>
              <a:buClr>
                <a:srgbClr val="00B0F0"/>
              </a:buClr>
              <a:buFont typeface=".Lucida Grande UI Regular"/>
              <a:buChar char="►"/>
              <a:defRPr/>
            </a:pPr>
            <a:r>
              <a:rPr lang="en-US" sz="2133">
                <a:solidFill>
                  <a:srgbClr val="243746">
                    <a:lumMod val="50000"/>
                  </a:srgbClr>
                </a:solidFill>
                <a:latin typeface="Arial"/>
              </a:rPr>
              <a:t>Possibility of </a:t>
            </a:r>
            <a:r>
              <a:rPr lang="en-US" sz="2133" b="1">
                <a:solidFill>
                  <a:srgbClr val="243746">
                    <a:lumMod val="50000"/>
                  </a:srgbClr>
                </a:solidFill>
                <a:latin typeface="Arial"/>
              </a:rPr>
              <a:t>travel bans</a:t>
            </a:r>
          </a:p>
        </p:txBody>
      </p:sp>
      <p:sp>
        <p:nvSpPr>
          <p:cNvPr id="23" name="TextBox 22">
            <a:extLst>
              <a:ext uri="{FF2B5EF4-FFF2-40B4-BE49-F238E27FC236}">
                <a16:creationId xmlns:a16="http://schemas.microsoft.com/office/drawing/2014/main" id="{5640B529-65DC-34A7-4B1A-1972409BD4ED}"/>
              </a:ext>
            </a:extLst>
          </p:cNvPr>
          <p:cNvSpPr txBox="1"/>
          <p:nvPr/>
        </p:nvSpPr>
        <p:spPr>
          <a:xfrm>
            <a:off x="0" y="1010656"/>
            <a:ext cx="10991851" cy="420564"/>
          </a:xfrm>
          <a:prstGeom prst="rect">
            <a:avLst/>
          </a:prstGeom>
          <a:solidFill>
            <a:srgbClr val="F9CC27"/>
          </a:solidFill>
        </p:spPr>
        <p:txBody>
          <a:bodyPr wrap="square" rtlCol="0">
            <a:spAutoFit/>
          </a:bodyPr>
          <a:lstStyle/>
          <a:p>
            <a:pPr marL="383108" indent="-82549"/>
            <a:r>
              <a:rPr lang="en-US" sz="2133">
                <a:solidFill>
                  <a:schemeClr val="tx2">
                    <a:lumMod val="95000"/>
                    <a:lumOff val="5000"/>
                  </a:schemeClr>
                </a:solidFill>
              </a:rPr>
              <a:t>The U.S. presidential election could have major implications for global business travel. </a:t>
            </a:r>
          </a:p>
        </p:txBody>
      </p:sp>
    </p:spTree>
    <p:extLst>
      <p:ext uri="{BB962C8B-B14F-4D97-AF65-F5344CB8AC3E}">
        <p14:creationId xmlns:p14="http://schemas.microsoft.com/office/powerpoint/2010/main" val="53672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4566935" y="265300"/>
            <a:ext cx="7189613"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3200" b="1">
                <a:latin typeface="+mn-lt"/>
              </a:rPr>
              <a:t>Making Compliance Count</a:t>
            </a:r>
            <a:endParaRPr lang="en-US" sz="3200">
              <a:latin typeface="+mn-lt"/>
            </a:endParaRPr>
          </a:p>
        </p:txBody>
      </p:sp>
      <p:pic>
        <p:nvPicPr>
          <p:cNvPr id="23" name="Picture 22">
            <a:extLst>
              <a:ext uri="{FF2B5EF4-FFF2-40B4-BE49-F238E27FC236}">
                <a16:creationId xmlns:a16="http://schemas.microsoft.com/office/drawing/2014/main" id="{FAA33151-D7CA-4DD0-AFC0-66A89ED29E6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750" r="38261"/>
          <a:stretch/>
        </p:blipFill>
        <p:spPr>
          <a:xfrm>
            <a:off x="1" y="0"/>
            <a:ext cx="4269929" cy="6347333"/>
          </a:xfrm>
          <a:prstGeom prst="rect">
            <a:avLst/>
          </a:prstGeom>
        </p:spPr>
      </p:pic>
      <p:graphicFrame>
        <p:nvGraphicFramePr>
          <p:cNvPr id="18" name="Table 18">
            <a:extLst>
              <a:ext uri="{FF2B5EF4-FFF2-40B4-BE49-F238E27FC236}">
                <a16:creationId xmlns:a16="http://schemas.microsoft.com/office/drawing/2014/main" id="{A55F0464-08A0-7E8A-4997-8C1267E4ED62}"/>
              </a:ext>
            </a:extLst>
          </p:cNvPr>
          <p:cNvGraphicFramePr>
            <a:graphicFrameLocks noGrp="1"/>
          </p:cNvGraphicFramePr>
          <p:nvPr/>
        </p:nvGraphicFramePr>
        <p:xfrm>
          <a:off x="4566935" y="1010920"/>
          <a:ext cx="7189613" cy="4851400"/>
        </p:xfrm>
        <a:graphic>
          <a:graphicData uri="http://schemas.openxmlformats.org/drawingml/2006/table">
            <a:tbl>
              <a:tblPr firstRow="1" bandRow="1">
                <a:tableStyleId>{2D5ABB26-0587-4C30-8999-92F81FD0307C}</a:tableStyleId>
              </a:tblPr>
              <a:tblGrid>
                <a:gridCol w="500705">
                  <a:extLst>
                    <a:ext uri="{9D8B030D-6E8A-4147-A177-3AD203B41FA5}">
                      <a16:colId xmlns:a16="http://schemas.microsoft.com/office/drawing/2014/main" val="2839287533"/>
                    </a:ext>
                  </a:extLst>
                </a:gridCol>
                <a:gridCol w="6688908">
                  <a:extLst>
                    <a:ext uri="{9D8B030D-6E8A-4147-A177-3AD203B41FA5}">
                      <a16:colId xmlns:a16="http://schemas.microsoft.com/office/drawing/2014/main" val="1239789991"/>
                    </a:ext>
                  </a:extLst>
                </a:gridCol>
              </a:tblGrid>
              <a:tr h="528320">
                <a:tc>
                  <a:txBody>
                    <a:bodyPr/>
                    <a:lstStyle/>
                    <a:p>
                      <a:pPr algn="ctr"/>
                      <a:r>
                        <a:rPr lang="en-US" sz="2700" b="1">
                          <a:solidFill>
                            <a:srgbClr val="00B0F0"/>
                          </a:solidFill>
                        </a:rPr>
                        <a:t>1</a:t>
                      </a:r>
                    </a:p>
                  </a:txBody>
                  <a:tcPr marL="121920" marR="121920" marT="60960" marB="60960" anchor="ctr"/>
                </a:tc>
                <a:tc>
                  <a:txBody>
                    <a:bodyPr/>
                    <a:lstStyle/>
                    <a:p>
                      <a:pPr marL="0" marR="0" lvl="0" indent="0" algn="l" defTabSz="1219170" rtl="0" eaLnBrk="1" fontAlgn="auto" latinLnBrk="0" hangingPunct="1">
                        <a:lnSpc>
                          <a:spcPct val="100000"/>
                        </a:lnSpc>
                        <a:spcBef>
                          <a:spcPts val="0"/>
                        </a:spcBef>
                        <a:spcAft>
                          <a:spcPts val="1200"/>
                        </a:spcAft>
                        <a:buClr>
                          <a:srgbClr val="00B0F0"/>
                        </a:buClr>
                        <a:buSzTx/>
                        <a:buFont typeface="+mj-lt"/>
                        <a:buNone/>
                        <a:tabLst/>
                        <a:defRPr/>
                      </a:pPr>
                      <a:r>
                        <a:rPr kumimoji="0" lang="en-US" sz="1700" b="1" u="none" strike="noStrike" kern="1200" cap="none" spc="0" normalizeH="0" baseline="0" noProof="0">
                          <a:ln>
                            <a:noFill/>
                          </a:ln>
                          <a:solidFill>
                            <a:srgbClr val="243746">
                              <a:lumMod val="50000"/>
                            </a:srgbClr>
                          </a:solidFill>
                          <a:effectLst/>
                          <a:uLnTx/>
                          <a:uFillTx/>
                        </a:rPr>
                        <a:t>Check for high-risk practices </a:t>
                      </a:r>
                      <a:r>
                        <a:rPr kumimoji="0" lang="en-US" sz="1700" b="0" u="none" strike="noStrike" kern="1200" cap="none" spc="0" normalizeH="0" baseline="0" noProof="0">
                          <a:ln>
                            <a:noFill/>
                          </a:ln>
                          <a:solidFill>
                            <a:srgbClr val="243746">
                              <a:lumMod val="50000"/>
                            </a:srgbClr>
                          </a:solidFill>
                          <a:effectLst/>
                          <a:uLnTx/>
                          <a:uFillTx/>
                        </a:rPr>
                        <a:t>that could be flagged.</a:t>
                      </a:r>
                      <a:endParaRPr kumimoji="0" lang="en-US" sz="1700" b="0" i="0" u="none" strike="noStrike" kern="1200" cap="none" spc="0" normalizeH="0" baseline="0" noProof="0">
                        <a:ln>
                          <a:noFill/>
                        </a:ln>
                        <a:solidFill>
                          <a:srgbClr val="243746">
                            <a:lumMod val="50000"/>
                          </a:srgbClr>
                        </a:solidFill>
                        <a:effectLst/>
                        <a:uLnTx/>
                        <a:uFillTx/>
                        <a:latin typeface="+mn-lt"/>
                        <a:ea typeface="+mn-ea"/>
                        <a:cs typeface="+mn-cs"/>
                      </a:endParaRPr>
                    </a:p>
                  </a:txBody>
                  <a:tcPr marL="121920" marR="121920" marT="60960" marB="60960" anchor="ctr"/>
                </a:tc>
                <a:extLst>
                  <a:ext uri="{0D108BD9-81ED-4DB2-BD59-A6C34878D82A}">
                    <a16:rowId xmlns:a16="http://schemas.microsoft.com/office/drawing/2014/main" val="2915813109"/>
                  </a:ext>
                </a:extLst>
              </a:tr>
              <a:tr h="650240">
                <a:tc>
                  <a:txBody>
                    <a:bodyPr/>
                    <a:lstStyle/>
                    <a:p>
                      <a:pPr algn="ctr"/>
                      <a:r>
                        <a:rPr lang="en-US" sz="2700" b="1">
                          <a:solidFill>
                            <a:srgbClr val="00B0F0"/>
                          </a:solidFill>
                        </a:rPr>
                        <a:t>2</a:t>
                      </a:r>
                    </a:p>
                  </a:txBody>
                  <a:tcPr marL="121920" marR="121920" marT="60960" marB="60960" anchor="ctr"/>
                </a:tc>
                <a:tc>
                  <a:txBody>
                    <a:bodyPr/>
                    <a:lstStyle/>
                    <a:p>
                      <a:pPr marL="0" marR="0" lvl="0" indent="0" algn="l" defTabSz="1219170" rtl="0" eaLnBrk="1" fontAlgn="auto" latinLnBrk="0" hangingPunct="1">
                        <a:lnSpc>
                          <a:spcPct val="100000"/>
                        </a:lnSpc>
                        <a:spcBef>
                          <a:spcPts val="0"/>
                        </a:spcBef>
                        <a:spcAft>
                          <a:spcPts val="1200"/>
                        </a:spcAft>
                        <a:buClr>
                          <a:srgbClr val="00B0F0"/>
                        </a:buClr>
                        <a:buSzTx/>
                        <a:buFont typeface="+mj-lt"/>
                        <a:buNone/>
                        <a:tabLst/>
                        <a:defRPr/>
                      </a:pPr>
                      <a:r>
                        <a:rPr kumimoji="0" lang="en-US" sz="1700" b="0" u="none" strike="noStrike" kern="1200" cap="none" spc="0" normalizeH="0" baseline="0" noProof="0">
                          <a:ln>
                            <a:noFill/>
                          </a:ln>
                          <a:solidFill>
                            <a:srgbClr val="243746">
                              <a:lumMod val="50000"/>
                            </a:srgbClr>
                          </a:solidFill>
                          <a:effectLst/>
                          <a:uLnTx/>
                          <a:uFillTx/>
                        </a:rPr>
                        <a:t>Maintain a secure process for inviting foreign attendees and strengthen </a:t>
                      </a:r>
                      <a:r>
                        <a:rPr kumimoji="0" lang="en-US" sz="1700" b="1" u="none" strike="noStrike" kern="1200" cap="none" spc="0" normalizeH="0" baseline="0" noProof="0">
                          <a:ln>
                            <a:noFill/>
                          </a:ln>
                          <a:solidFill>
                            <a:srgbClr val="243746">
                              <a:lumMod val="50000"/>
                            </a:srgbClr>
                          </a:solidFill>
                          <a:effectLst/>
                          <a:uLnTx/>
                          <a:uFillTx/>
                        </a:rPr>
                        <a:t>invitation letter protocols to reduce fraud risk</a:t>
                      </a:r>
                      <a:r>
                        <a:rPr kumimoji="0" lang="en-US" sz="1700" b="0" u="none" strike="noStrike" kern="1200" cap="none" spc="0" normalizeH="0" baseline="0" noProof="0">
                          <a:ln>
                            <a:noFill/>
                          </a:ln>
                          <a:solidFill>
                            <a:srgbClr val="243746">
                              <a:lumMod val="50000"/>
                            </a:srgbClr>
                          </a:solidFill>
                          <a:effectLst/>
                          <a:uLnTx/>
                          <a:uFillTx/>
                        </a:rPr>
                        <a:t>.</a:t>
                      </a:r>
                      <a:endParaRPr kumimoji="0" lang="en-US" sz="1700" b="0" i="0" u="none" strike="noStrike" kern="1200" cap="none" spc="0" normalizeH="0" baseline="0" noProof="0">
                        <a:ln>
                          <a:noFill/>
                        </a:ln>
                        <a:solidFill>
                          <a:srgbClr val="243746">
                            <a:lumMod val="50000"/>
                          </a:srgbClr>
                        </a:solidFill>
                        <a:effectLst/>
                        <a:uLnTx/>
                        <a:uFillTx/>
                        <a:latin typeface="+mn-lt"/>
                        <a:ea typeface="+mn-ea"/>
                        <a:cs typeface="+mn-cs"/>
                      </a:endParaRPr>
                    </a:p>
                  </a:txBody>
                  <a:tcPr marL="121920" marR="121920" marT="60960" marB="60960" anchor="ctr"/>
                </a:tc>
                <a:extLst>
                  <a:ext uri="{0D108BD9-81ED-4DB2-BD59-A6C34878D82A}">
                    <a16:rowId xmlns:a16="http://schemas.microsoft.com/office/drawing/2014/main" val="445309136"/>
                  </a:ext>
                </a:extLst>
              </a:tr>
              <a:tr h="528320">
                <a:tc>
                  <a:txBody>
                    <a:bodyPr/>
                    <a:lstStyle/>
                    <a:p>
                      <a:pPr algn="ctr"/>
                      <a:r>
                        <a:rPr lang="en-US" sz="2700" b="1">
                          <a:solidFill>
                            <a:srgbClr val="00B0F0"/>
                          </a:solidFill>
                        </a:rPr>
                        <a:t>3</a:t>
                      </a:r>
                    </a:p>
                  </a:txBody>
                  <a:tcPr marL="121920" marR="121920" marT="60960" marB="60960" anchor="ctr"/>
                </a:tc>
                <a:tc>
                  <a:txBody>
                    <a:bodyPr/>
                    <a:lstStyle/>
                    <a:p>
                      <a:pPr marL="0" marR="0" lvl="0" indent="0" algn="l" defTabSz="1219170" rtl="0" eaLnBrk="1" fontAlgn="auto" latinLnBrk="0" hangingPunct="1">
                        <a:lnSpc>
                          <a:spcPct val="100000"/>
                        </a:lnSpc>
                        <a:spcBef>
                          <a:spcPts val="0"/>
                        </a:spcBef>
                        <a:spcAft>
                          <a:spcPts val="1200"/>
                        </a:spcAft>
                        <a:buClr>
                          <a:srgbClr val="00B0F0"/>
                        </a:buClr>
                        <a:buSzTx/>
                        <a:buFont typeface="+mj-lt"/>
                        <a:buNone/>
                        <a:tabLst/>
                        <a:defRPr/>
                      </a:pPr>
                      <a:r>
                        <a:rPr kumimoji="0" lang="en-US" sz="1700" b="1" u="none" strike="noStrike" kern="1200" cap="none" spc="0" normalizeH="0" baseline="0" noProof="0">
                          <a:ln>
                            <a:noFill/>
                          </a:ln>
                          <a:solidFill>
                            <a:srgbClr val="243746">
                              <a:lumMod val="50000"/>
                            </a:srgbClr>
                          </a:solidFill>
                          <a:effectLst/>
                          <a:uLnTx/>
                          <a:uFillTx/>
                        </a:rPr>
                        <a:t>Stay aware of processing trends </a:t>
                      </a:r>
                      <a:r>
                        <a:rPr kumimoji="0" lang="en-US" sz="1700" b="0" u="none" strike="noStrike" kern="1200" cap="none" spc="0" normalizeH="0" baseline="0" noProof="0">
                          <a:ln>
                            <a:noFill/>
                          </a:ln>
                          <a:solidFill>
                            <a:srgbClr val="243746">
                              <a:lumMod val="50000"/>
                            </a:srgbClr>
                          </a:solidFill>
                          <a:effectLst/>
                          <a:uLnTx/>
                          <a:uFillTx/>
                        </a:rPr>
                        <a:t>and agency changes.</a:t>
                      </a:r>
                      <a:endParaRPr kumimoji="0" lang="en-US" sz="1700" b="0" i="0" u="none" strike="noStrike" kern="1200" cap="none" spc="0" normalizeH="0" baseline="0" noProof="0">
                        <a:ln>
                          <a:noFill/>
                        </a:ln>
                        <a:solidFill>
                          <a:srgbClr val="243746">
                            <a:lumMod val="50000"/>
                          </a:srgbClr>
                        </a:solidFill>
                        <a:effectLst/>
                        <a:uLnTx/>
                        <a:uFillTx/>
                        <a:latin typeface="+mn-lt"/>
                        <a:ea typeface="+mn-ea"/>
                        <a:cs typeface="+mn-cs"/>
                      </a:endParaRPr>
                    </a:p>
                  </a:txBody>
                  <a:tcPr marL="121920" marR="121920" marT="60960" marB="60960" anchor="ctr"/>
                </a:tc>
                <a:extLst>
                  <a:ext uri="{0D108BD9-81ED-4DB2-BD59-A6C34878D82A}">
                    <a16:rowId xmlns:a16="http://schemas.microsoft.com/office/drawing/2014/main" val="2312066643"/>
                  </a:ext>
                </a:extLst>
              </a:tr>
              <a:tr h="650240">
                <a:tc>
                  <a:txBody>
                    <a:bodyPr/>
                    <a:lstStyle/>
                    <a:p>
                      <a:pPr algn="ctr"/>
                      <a:r>
                        <a:rPr lang="en-US" sz="2700" b="1">
                          <a:solidFill>
                            <a:srgbClr val="00B0F0"/>
                          </a:solidFill>
                        </a:rPr>
                        <a:t>4</a:t>
                      </a:r>
                    </a:p>
                  </a:txBody>
                  <a:tcPr marL="121920" marR="121920" marT="60960" marB="60960" anchor="ctr"/>
                </a:tc>
                <a:tc>
                  <a:txBody>
                    <a:bodyPr/>
                    <a:lstStyle/>
                    <a:p>
                      <a:pPr marL="0" marR="0" lvl="0" indent="0" algn="l" defTabSz="1219170" rtl="0" eaLnBrk="1" fontAlgn="auto" latinLnBrk="0" hangingPunct="1">
                        <a:lnSpc>
                          <a:spcPct val="100000"/>
                        </a:lnSpc>
                        <a:spcBef>
                          <a:spcPts val="0"/>
                        </a:spcBef>
                        <a:spcAft>
                          <a:spcPts val="1200"/>
                        </a:spcAft>
                        <a:buClr>
                          <a:srgbClr val="00B0F0"/>
                        </a:buClr>
                        <a:buSzTx/>
                        <a:buFont typeface="+mj-lt"/>
                        <a:buNone/>
                        <a:tabLst/>
                        <a:defRPr/>
                      </a:pPr>
                      <a:r>
                        <a:rPr kumimoji="0" lang="en-US" sz="1700" b="1" u="none" strike="noStrike" kern="1200" cap="none" spc="0" normalizeH="0" baseline="0" noProof="0">
                          <a:ln>
                            <a:noFill/>
                          </a:ln>
                          <a:solidFill>
                            <a:srgbClr val="243746">
                              <a:lumMod val="50000"/>
                            </a:srgbClr>
                          </a:solidFill>
                          <a:effectLst/>
                          <a:uLnTx/>
                          <a:uFillTx/>
                        </a:rPr>
                        <a:t>Advocate for improvements through the GBTA </a:t>
                      </a:r>
                      <a:r>
                        <a:rPr kumimoji="0" lang="en-US" sz="1700" b="0" u="none" strike="noStrike" kern="1200" cap="none" spc="0" normalizeH="0" baseline="0" noProof="0">
                          <a:ln>
                            <a:noFill/>
                          </a:ln>
                          <a:solidFill>
                            <a:srgbClr val="243746">
                              <a:lumMod val="50000"/>
                            </a:srgbClr>
                          </a:solidFill>
                          <a:effectLst/>
                          <a:uLnTx/>
                          <a:uFillTx/>
                        </a:rPr>
                        <a:t>Government Relations Committee.</a:t>
                      </a:r>
                      <a:endParaRPr kumimoji="0" lang="en-US" sz="1700" b="0" i="0" u="none" strike="noStrike" kern="1200" cap="none" spc="0" normalizeH="0" baseline="0" noProof="0">
                        <a:ln>
                          <a:noFill/>
                        </a:ln>
                        <a:solidFill>
                          <a:srgbClr val="243746">
                            <a:lumMod val="50000"/>
                          </a:srgbClr>
                        </a:solidFill>
                        <a:effectLst/>
                        <a:uLnTx/>
                        <a:uFillTx/>
                        <a:latin typeface="+mn-lt"/>
                        <a:ea typeface="+mn-ea"/>
                        <a:cs typeface="+mn-cs"/>
                      </a:endParaRPr>
                    </a:p>
                  </a:txBody>
                  <a:tcPr marL="121920" marR="121920" marT="60960" marB="60960" anchor="ctr"/>
                </a:tc>
                <a:extLst>
                  <a:ext uri="{0D108BD9-81ED-4DB2-BD59-A6C34878D82A}">
                    <a16:rowId xmlns:a16="http://schemas.microsoft.com/office/drawing/2014/main" val="2273484247"/>
                  </a:ext>
                </a:extLst>
              </a:tr>
              <a:tr h="650240">
                <a:tc>
                  <a:txBody>
                    <a:bodyPr/>
                    <a:lstStyle/>
                    <a:p>
                      <a:pPr algn="ctr"/>
                      <a:r>
                        <a:rPr lang="en-US" sz="2700" b="1">
                          <a:solidFill>
                            <a:srgbClr val="00B0F0"/>
                          </a:solidFill>
                        </a:rPr>
                        <a:t>5</a:t>
                      </a:r>
                    </a:p>
                  </a:txBody>
                  <a:tcPr marL="121920" marR="121920" marT="60960" marB="60960" anchor="ctr"/>
                </a:tc>
                <a:tc>
                  <a:txBody>
                    <a:bodyPr/>
                    <a:lstStyle/>
                    <a:p>
                      <a:pPr marL="0" marR="0" lvl="0" indent="0" algn="l" defTabSz="1219170" rtl="0" eaLnBrk="1" fontAlgn="auto" latinLnBrk="0" hangingPunct="1">
                        <a:lnSpc>
                          <a:spcPct val="100000"/>
                        </a:lnSpc>
                        <a:spcBef>
                          <a:spcPts val="0"/>
                        </a:spcBef>
                        <a:spcAft>
                          <a:spcPts val="1200"/>
                        </a:spcAft>
                        <a:buClr>
                          <a:srgbClr val="00B0F0"/>
                        </a:buClr>
                        <a:buSzTx/>
                        <a:buFont typeface="+mj-lt"/>
                        <a:buNone/>
                        <a:tabLst/>
                        <a:defRPr/>
                      </a:pPr>
                      <a:r>
                        <a:rPr kumimoji="0" lang="en-US" sz="1700" b="0" u="none" strike="noStrike" kern="1200" cap="none" spc="0" normalizeH="0" baseline="0" noProof="0">
                          <a:ln>
                            <a:noFill/>
                          </a:ln>
                          <a:solidFill>
                            <a:srgbClr val="243746">
                              <a:lumMod val="50000"/>
                            </a:srgbClr>
                          </a:solidFill>
                          <a:effectLst/>
                          <a:uLnTx/>
                          <a:uFillTx/>
                        </a:rPr>
                        <a:t>Companies can consider </a:t>
                      </a:r>
                      <a:r>
                        <a:rPr kumimoji="0" lang="en-US" sz="1700" b="1" u="none" strike="noStrike" kern="1200" cap="none" spc="0" normalizeH="0" baseline="0" noProof="0">
                          <a:ln>
                            <a:noFill/>
                          </a:ln>
                          <a:solidFill>
                            <a:srgbClr val="243746">
                              <a:lumMod val="50000"/>
                            </a:srgbClr>
                          </a:solidFill>
                          <a:effectLst/>
                          <a:uLnTx/>
                          <a:uFillTx/>
                        </a:rPr>
                        <a:t>integrating checks into internal systems </a:t>
                      </a:r>
                      <a:r>
                        <a:rPr kumimoji="0" lang="en-US" sz="1700" b="0" u="none" strike="noStrike" kern="1200" cap="none" spc="0" normalizeH="0" baseline="0" noProof="0">
                          <a:ln>
                            <a:noFill/>
                          </a:ln>
                          <a:solidFill>
                            <a:srgbClr val="243746">
                              <a:lumMod val="50000"/>
                            </a:srgbClr>
                          </a:solidFill>
                          <a:effectLst/>
                          <a:uLnTx/>
                          <a:uFillTx/>
                        </a:rPr>
                        <a:t>to ensure conformity with terms of visit.</a:t>
                      </a:r>
                      <a:endParaRPr kumimoji="0" lang="en-US" sz="1700" b="0" i="0" u="none" strike="noStrike" kern="1200" cap="none" spc="0" normalizeH="0" baseline="0" noProof="0">
                        <a:ln>
                          <a:noFill/>
                        </a:ln>
                        <a:solidFill>
                          <a:srgbClr val="243746">
                            <a:lumMod val="50000"/>
                          </a:srgbClr>
                        </a:solidFill>
                        <a:effectLst/>
                        <a:uLnTx/>
                        <a:uFillTx/>
                        <a:latin typeface="+mn-lt"/>
                        <a:ea typeface="+mn-ea"/>
                        <a:cs typeface="+mn-cs"/>
                      </a:endParaRPr>
                    </a:p>
                  </a:txBody>
                  <a:tcPr marL="121920" marR="121920" marT="60960" marB="60960" anchor="ctr"/>
                </a:tc>
                <a:extLst>
                  <a:ext uri="{0D108BD9-81ED-4DB2-BD59-A6C34878D82A}">
                    <a16:rowId xmlns:a16="http://schemas.microsoft.com/office/drawing/2014/main" val="1547093154"/>
                  </a:ext>
                </a:extLst>
              </a:tr>
              <a:tr h="650240">
                <a:tc>
                  <a:txBody>
                    <a:bodyPr/>
                    <a:lstStyle/>
                    <a:p>
                      <a:pPr algn="ctr"/>
                      <a:r>
                        <a:rPr lang="en-US" sz="2700" b="1">
                          <a:solidFill>
                            <a:srgbClr val="00B0F0"/>
                          </a:solidFill>
                        </a:rPr>
                        <a:t>6</a:t>
                      </a:r>
                    </a:p>
                  </a:txBody>
                  <a:tcPr marL="121920" marR="121920" marT="60960" marB="60960" anchor="ctr"/>
                </a:tc>
                <a:tc>
                  <a:txBody>
                    <a:bodyPr/>
                    <a:lstStyle/>
                    <a:p>
                      <a:pPr marL="0" marR="0" lvl="0" indent="0" algn="l" defTabSz="1219170" rtl="0" eaLnBrk="1" fontAlgn="auto" latinLnBrk="0" hangingPunct="1">
                        <a:lnSpc>
                          <a:spcPct val="100000"/>
                        </a:lnSpc>
                        <a:spcBef>
                          <a:spcPts val="0"/>
                        </a:spcBef>
                        <a:spcAft>
                          <a:spcPts val="1200"/>
                        </a:spcAft>
                        <a:buClr>
                          <a:srgbClr val="00B0F0"/>
                        </a:buClr>
                        <a:buSzTx/>
                        <a:buFont typeface="+mj-lt"/>
                        <a:buNone/>
                        <a:tabLst/>
                        <a:defRPr/>
                      </a:pPr>
                      <a:r>
                        <a:rPr kumimoji="0" lang="en-US" sz="1700" b="1" u="none" strike="noStrike" kern="1200" cap="none" spc="0" normalizeH="0" baseline="0" noProof="0">
                          <a:ln>
                            <a:noFill/>
                          </a:ln>
                          <a:solidFill>
                            <a:srgbClr val="243746">
                              <a:lumMod val="50000"/>
                            </a:srgbClr>
                          </a:solidFill>
                          <a:effectLst/>
                          <a:uLnTx/>
                          <a:uFillTx/>
                        </a:rPr>
                        <a:t>Encourage attendees to apply for visa or ESTA </a:t>
                      </a:r>
                      <a:r>
                        <a:rPr kumimoji="0" lang="en-US" sz="1700" b="0" u="none" strike="noStrike" kern="1200" cap="none" spc="0" normalizeH="0" baseline="0" noProof="0">
                          <a:ln>
                            <a:noFill/>
                          </a:ln>
                          <a:solidFill>
                            <a:srgbClr val="243746">
                              <a:lumMod val="50000"/>
                            </a:srgbClr>
                          </a:solidFill>
                          <a:effectLst/>
                          <a:uLnTx/>
                          <a:uFillTx/>
                        </a:rPr>
                        <a:t>as soon as possible to avoid delays.</a:t>
                      </a:r>
                      <a:endParaRPr kumimoji="0" lang="en-US" sz="1700" b="0" i="0" u="none" strike="noStrike" kern="1200" cap="none" spc="0" normalizeH="0" baseline="0" noProof="0">
                        <a:ln>
                          <a:noFill/>
                        </a:ln>
                        <a:solidFill>
                          <a:srgbClr val="243746">
                            <a:lumMod val="50000"/>
                          </a:srgbClr>
                        </a:solidFill>
                        <a:effectLst/>
                        <a:uLnTx/>
                        <a:uFillTx/>
                        <a:latin typeface="+mn-lt"/>
                        <a:ea typeface="+mn-ea"/>
                        <a:cs typeface="+mn-cs"/>
                      </a:endParaRPr>
                    </a:p>
                  </a:txBody>
                  <a:tcPr marL="121920" marR="121920" marT="60960" marB="60960" anchor="ctr"/>
                </a:tc>
                <a:extLst>
                  <a:ext uri="{0D108BD9-81ED-4DB2-BD59-A6C34878D82A}">
                    <a16:rowId xmlns:a16="http://schemas.microsoft.com/office/drawing/2014/main" val="3618380126"/>
                  </a:ext>
                </a:extLst>
              </a:tr>
              <a:tr h="650240">
                <a:tc>
                  <a:txBody>
                    <a:bodyPr/>
                    <a:lstStyle/>
                    <a:p>
                      <a:pPr algn="ctr"/>
                      <a:r>
                        <a:rPr lang="en-US" sz="2700" b="1">
                          <a:solidFill>
                            <a:srgbClr val="00B0F0"/>
                          </a:solidFill>
                        </a:rPr>
                        <a:t>7</a:t>
                      </a: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u="none" strike="noStrike" kern="1200" cap="none" spc="0" normalizeH="0" baseline="0" noProof="0">
                          <a:ln>
                            <a:noFill/>
                          </a:ln>
                          <a:solidFill>
                            <a:srgbClr val="243746">
                              <a:lumMod val="50000"/>
                            </a:srgbClr>
                          </a:solidFill>
                          <a:effectLst/>
                          <a:uLnTx/>
                          <a:uFillTx/>
                        </a:rPr>
                        <a:t>Understand different attendees’ needs </a:t>
                      </a:r>
                      <a:r>
                        <a:rPr kumimoji="0" lang="en-US" sz="1700" u="none" strike="noStrike" kern="1200" cap="none" spc="0" normalizeH="0" baseline="0" noProof="0">
                          <a:ln>
                            <a:noFill/>
                          </a:ln>
                          <a:solidFill>
                            <a:srgbClr val="243746">
                              <a:lumMod val="50000"/>
                            </a:srgbClr>
                          </a:solidFill>
                          <a:effectLst/>
                          <a:uLnTx/>
                          <a:uFillTx/>
                        </a:rPr>
                        <a:t>depending on country of citizenship, status or work type, and any complicating factors.</a:t>
                      </a:r>
                      <a:endParaRPr kumimoji="0" lang="en-US" sz="1700" i="0" u="none" strike="noStrike" kern="1200" cap="none" spc="0" normalizeH="0" baseline="0" noProof="0">
                        <a:ln>
                          <a:noFill/>
                        </a:ln>
                        <a:solidFill>
                          <a:srgbClr val="243746">
                            <a:lumMod val="50000"/>
                          </a:srgbClr>
                        </a:solidFill>
                        <a:effectLst/>
                        <a:uLnTx/>
                        <a:uFillTx/>
                        <a:ea typeface="+mn-ea"/>
                        <a:cs typeface="+mn-cs"/>
                      </a:endParaRPr>
                    </a:p>
                  </a:txBody>
                  <a:tcPr marL="121920" marR="121920" marT="60960" marB="60960" anchor="ctr"/>
                </a:tc>
                <a:extLst>
                  <a:ext uri="{0D108BD9-81ED-4DB2-BD59-A6C34878D82A}">
                    <a16:rowId xmlns:a16="http://schemas.microsoft.com/office/drawing/2014/main" val="3547451727"/>
                  </a:ext>
                </a:extLst>
              </a:tr>
              <a:tr h="528320">
                <a:tc>
                  <a:txBody>
                    <a:bodyPr/>
                    <a:lstStyle/>
                    <a:p>
                      <a:pPr algn="ctr"/>
                      <a:r>
                        <a:rPr lang="en-US" sz="2700" b="1">
                          <a:solidFill>
                            <a:srgbClr val="00B0F0"/>
                          </a:solidFill>
                        </a:rPr>
                        <a:t>8</a:t>
                      </a:r>
                    </a:p>
                  </a:txBody>
                  <a:tcPr marL="121920" marR="121920" marT="60960" marB="6096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b="1">
                          <a:solidFill>
                            <a:srgbClr val="243746">
                              <a:lumMod val="50000"/>
                            </a:srgbClr>
                          </a:solidFill>
                        </a:rPr>
                        <a:t>Prepare resources </a:t>
                      </a:r>
                      <a:r>
                        <a:rPr lang="en-US" sz="1700">
                          <a:solidFill>
                            <a:srgbClr val="243746">
                              <a:lumMod val="50000"/>
                            </a:srgbClr>
                          </a:solidFill>
                        </a:rPr>
                        <a:t>for travelers that may face extra scrutiny.</a:t>
                      </a:r>
                    </a:p>
                  </a:txBody>
                  <a:tcPr marL="121920" marR="121920" marT="60960" marB="60960" anchor="ctr"/>
                </a:tc>
                <a:extLst>
                  <a:ext uri="{0D108BD9-81ED-4DB2-BD59-A6C34878D82A}">
                    <a16:rowId xmlns:a16="http://schemas.microsoft.com/office/drawing/2014/main" val="1812001496"/>
                  </a:ext>
                </a:extLst>
              </a:tr>
            </a:tbl>
          </a:graphicData>
        </a:graphic>
      </p:graphicFrame>
    </p:spTree>
    <p:extLst>
      <p:ext uri="{BB962C8B-B14F-4D97-AF65-F5344CB8AC3E}">
        <p14:creationId xmlns:p14="http://schemas.microsoft.com/office/powerpoint/2010/main" val="1713998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1">
            <a:extLst>
              <a:ext uri="{FF2B5EF4-FFF2-40B4-BE49-F238E27FC236}">
                <a16:creationId xmlns:a16="http://schemas.microsoft.com/office/drawing/2014/main" id="{046A9716-95F9-459A-98A1-328BC05648FD}"/>
              </a:ext>
            </a:extLst>
          </p:cNvPr>
          <p:cNvSpPr txBox="1">
            <a:spLocks/>
          </p:cNvSpPr>
          <p:nvPr/>
        </p:nvSpPr>
        <p:spPr>
          <a:xfrm>
            <a:off x="393656" y="265300"/>
            <a:ext cx="7586707" cy="775049"/>
          </a:xfrm>
          <a:prstGeom prst="rect">
            <a:avLst/>
          </a:prstGeom>
        </p:spPr>
        <p:txBody>
          <a:bodyPr anchor="t">
            <a:noAutofit/>
          </a:bodyPr>
          <a:lstStyle>
            <a:lvl1pPr marL="0" indent="0" algn="ctr" defTabSz="914400" rtl="0" eaLnBrk="1" latinLnBrk="0" hangingPunct="1">
              <a:lnSpc>
                <a:spcPts val="2800"/>
              </a:lnSpc>
              <a:spcBef>
                <a:spcPts val="0"/>
              </a:spcBef>
              <a:buClr>
                <a:schemeClr val="bg2">
                  <a:lumMod val="75000"/>
                </a:schemeClr>
              </a:buClr>
              <a:buFont typeface="Arial" panose="020B0604020202020204" pitchFamily="34" charset="0"/>
              <a:buNone/>
              <a:defRPr sz="2200" b="0" i="0" kern="1200">
                <a:solidFill>
                  <a:srgbClr val="253746"/>
                </a:solidFill>
                <a:latin typeface="Arial" charset="0"/>
                <a:ea typeface="Arial" charset="0"/>
                <a:cs typeface="Arial" charset="0"/>
              </a:defRPr>
            </a:lvl1pPr>
            <a:lvl2pPr marL="457200" indent="0" algn="ctr" defTabSz="914400" rtl="0" eaLnBrk="1" latinLnBrk="0" hangingPunct="1">
              <a:spcBef>
                <a:spcPct val="20000"/>
              </a:spcBef>
              <a:buClr>
                <a:schemeClr val="bg2">
                  <a:lumMod val="75000"/>
                </a:schemeClr>
              </a:buClr>
              <a:buFont typeface="Arial" panose="020B0604020202020204" pitchFamily="34" charset="0"/>
              <a:buNone/>
              <a:defRPr sz="2000" kern="1200">
                <a:solidFill>
                  <a:schemeClr val="tx1">
                    <a:lumMod val="50000"/>
                  </a:schemeClr>
                </a:solidFill>
                <a:latin typeface="+mn-lt"/>
                <a:ea typeface="+mn-ea"/>
                <a:cs typeface="+mn-cs"/>
              </a:defRPr>
            </a:lvl2pPr>
            <a:lvl3pPr marL="914400" indent="0" algn="ctr" defTabSz="914400" rtl="0" eaLnBrk="1" latinLnBrk="0" hangingPunct="1">
              <a:spcBef>
                <a:spcPct val="20000"/>
              </a:spcBef>
              <a:buClr>
                <a:schemeClr val="bg2">
                  <a:lumMod val="75000"/>
                </a:schemeClr>
              </a:buClr>
              <a:buFont typeface="Arial" panose="020B0604020202020204" pitchFamily="34" charset="0"/>
              <a:buNone/>
              <a:defRPr sz="1800" kern="1200">
                <a:solidFill>
                  <a:schemeClr val="tx1">
                    <a:lumMod val="50000"/>
                  </a:schemeClr>
                </a:solidFill>
                <a:latin typeface="+mn-lt"/>
                <a:ea typeface="+mn-ea"/>
                <a:cs typeface="+mn-cs"/>
              </a:defRPr>
            </a:lvl3pPr>
            <a:lvl4pPr marL="13716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4pPr>
            <a:lvl5pPr marL="1828800" indent="0" algn="ctr" defTabSz="914400" rtl="0" eaLnBrk="1" latinLnBrk="0" hangingPunct="1">
              <a:spcBef>
                <a:spcPct val="20000"/>
              </a:spcBef>
              <a:buClr>
                <a:schemeClr val="bg2">
                  <a:lumMod val="75000"/>
                </a:schemeClr>
              </a:buClr>
              <a:buFont typeface="Arial" panose="020B0604020202020204" pitchFamily="34" charset="0"/>
              <a:buNone/>
              <a:defRPr sz="1600" kern="1200">
                <a:solidFill>
                  <a:schemeClr val="tx1">
                    <a:lumMod val="50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1600" kern="1200">
                <a:solidFill>
                  <a:schemeClr val="tx1"/>
                </a:solidFill>
                <a:latin typeface="+mn-lt"/>
                <a:ea typeface="+mn-ea"/>
                <a:cs typeface="+mn-cs"/>
              </a:defRPr>
            </a:lvl9pPr>
          </a:lstStyle>
          <a:p>
            <a:pPr algn="l"/>
            <a:r>
              <a:rPr lang="en-US" sz="2667" b="1">
                <a:latin typeface="+mn-lt"/>
              </a:rPr>
              <a:t>Conclusion</a:t>
            </a:r>
            <a:endParaRPr lang="en-US" sz="2667">
              <a:latin typeface="+mn-lt"/>
            </a:endParaRPr>
          </a:p>
        </p:txBody>
      </p:sp>
      <p:sp>
        <p:nvSpPr>
          <p:cNvPr id="30" name="TextBox 29">
            <a:extLst>
              <a:ext uri="{FF2B5EF4-FFF2-40B4-BE49-F238E27FC236}">
                <a16:creationId xmlns:a16="http://schemas.microsoft.com/office/drawing/2014/main" id="{B9AFAAF8-DB21-4C44-B0A1-E95F40E5E48B}"/>
              </a:ext>
            </a:extLst>
          </p:cNvPr>
          <p:cNvSpPr txBox="1"/>
          <p:nvPr/>
        </p:nvSpPr>
        <p:spPr>
          <a:xfrm>
            <a:off x="387108" y="1056144"/>
            <a:ext cx="7774952" cy="3709092"/>
          </a:xfrm>
          <a:prstGeom prst="rect">
            <a:avLst/>
          </a:prstGeom>
          <a:noFill/>
        </p:spPr>
        <p:txBody>
          <a:bodyPr wrap="square">
            <a:spAutoFit/>
          </a:bodyPr>
          <a:lstStyle/>
          <a:p>
            <a:pPr marL="376757" indent="-376757" defTabSz="1625519">
              <a:spcAft>
                <a:spcPts val="1777"/>
              </a:spcAft>
              <a:buClr>
                <a:srgbClr val="00B0F0"/>
              </a:buClr>
              <a:buFont typeface=".Lucida Grande UI Regular"/>
              <a:buChar char="►"/>
              <a:defRPr/>
            </a:pPr>
            <a:r>
              <a:rPr lang="en-US" sz="1867">
                <a:solidFill>
                  <a:srgbClr val="243746">
                    <a:lumMod val="50000"/>
                  </a:srgbClr>
                </a:solidFill>
              </a:rPr>
              <a:t>Remember the </a:t>
            </a:r>
            <a:r>
              <a:rPr lang="en-US" sz="1867" b="1">
                <a:solidFill>
                  <a:srgbClr val="243746">
                    <a:lumMod val="50000"/>
                  </a:srgbClr>
                </a:solidFill>
              </a:rPr>
              <a:t>need for honesty </a:t>
            </a:r>
            <a:r>
              <a:rPr lang="en-US" sz="1867">
                <a:solidFill>
                  <a:srgbClr val="243746">
                    <a:lumMod val="50000"/>
                  </a:srgbClr>
                </a:solidFill>
              </a:rPr>
              <a:t>on ABCs of compliant travel:</a:t>
            </a:r>
          </a:p>
          <a:p>
            <a:pPr marL="376757" indent="-376757" defTabSz="1625519">
              <a:spcAft>
                <a:spcPts val="1777"/>
              </a:spcAft>
              <a:buClr>
                <a:srgbClr val="00B0F0"/>
              </a:buClr>
              <a:buFont typeface=".Lucida Grande UI Regular"/>
              <a:buChar char="►"/>
              <a:defRPr/>
            </a:pPr>
            <a:endParaRPr lang="en-US" sz="3200">
              <a:solidFill>
                <a:srgbClr val="243746">
                  <a:lumMod val="50000"/>
                </a:srgbClr>
              </a:solidFill>
            </a:endParaRPr>
          </a:p>
          <a:p>
            <a:pPr marL="376757" indent="-376757" defTabSz="1625519">
              <a:spcAft>
                <a:spcPts val="1777"/>
              </a:spcAft>
              <a:buClr>
                <a:srgbClr val="00B0F0"/>
              </a:buClr>
              <a:buFont typeface=".Lucida Grande UI Regular"/>
              <a:buChar char="►"/>
              <a:defRPr/>
            </a:pPr>
            <a:endParaRPr lang="en-US" sz="1867">
              <a:solidFill>
                <a:srgbClr val="243746">
                  <a:lumMod val="50000"/>
                </a:srgbClr>
              </a:solidFill>
            </a:endParaRPr>
          </a:p>
          <a:p>
            <a:pPr defTabSz="1625519">
              <a:spcAft>
                <a:spcPts val="1777"/>
              </a:spcAft>
              <a:buClr>
                <a:srgbClr val="00B0F0"/>
              </a:buClr>
              <a:defRPr/>
            </a:pPr>
            <a:endParaRPr lang="en-US" sz="1867">
              <a:solidFill>
                <a:srgbClr val="243746">
                  <a:lumMod val="50000"/>
                </a:srgbClr>
              </a:solidFill>
            </a:endParaRPr>
          </a:p>
          <a:p>
            <a:pPr defTabSz="1625519">
              <a:buClr>
                <a:srgbClr val="00B0F0"/>
              </a:buClr>
              <a:defRPr/>
            </a:pPr>
            <a:endParaRPr lang="en-US" sz="1600">
              <a:solidFill>
                <a:srgbClr val="243746">
                  <a:lumMod val="50000"/>
                </a:srgbClr>
              </a:solidFill>
            </a:endParaRPr>
          </a:p>
          <a:p>
            <a:pPr marL="376757" indent="-376757" defTabSz="1625519">
              <a:spcAft>
                <a:spcPts val="1777"/>
              </a:spcAft>
              <a:buClr>
                <a:srgbClr val="00B0F0"/>
              </a:buClr>
              <a:buFont typeface=".Lucida Grande UI Regular"/>
              <a:buChar char="►"/>
              <a:defRPr/>
            </a:pPr>
            <a:r>
              <a:rPr lang="en-US" sz="1867">
                <a:solidFill>
                  <a:srgbClr val="243746">
                    <a:lumMod val="50000"/>
                  </a:srgbClr>
                </a:solidFill>
              </a:rPr>
              <a:t>Take a </a:t>
            </a:r>
            <a:r>
              <a:rPr lang="en-US" sz="1867" b="1">
                <a:solidFill>
                  <a:srgbClr val="243746">
                    <a:lumMod val="50000"/>
                  </a:srgbClr>
                </a:solidFill>
              </a:rPr>
              <a:t>compliance-cognizant approach </a:t>
            </a:r>
            <a:r>
              <a:rPr lang="en-US" sz="1867">
                <a:solidFill>
                  <a:srgbClr val="243746">
                    <a:lumMod val="50000"/>
                  </a:srgbClr>
                </a:solidFill>
              </a:rPr>
              <a:t>that empowers travelers to do the right thing.</a:t>
            </a:r>
          </a:p>
          <a:p>
            <a:pPr marL="376757" indent="-376757" defTabSz="1625519">
              <a:spcAft>
                <a:spcPts val="1777"/>
              </a:spcAft>
              <a:buClr>
                <a:srgbClr val="00B0F0"/>
              </a:buClr>
              <a:buFont typeface=".Lucida Grande UI Regular"/>
              <a:buChar char="►"/>
              <a:defRPr/>
            </a:pPr>
            <a:r>
              <a:rPr lang="en-US" sz="1867">
                <a:solidFill>
                  <a:srgbClr val="243746">
                    <a:lumMod val="50000"/>
                  </a:srgbClr>
                </a:solidFill>
              </a:rPr>
              <a:t>Assess risk exposure and </a:t>
            </a:r>
            <a:r>
              <a:rPr lang="en-US" sz="1867" b="1">
                <a:solidFill>
                  <a:srgbClr val="243746">
                    <a:lumMod val="50000"/>
                  </a:srgbClr>
                </a:solidFill>
              </a:rPr>
              <a:t>take corrective action that counts</a:t>
            </a:r>
            <a:r>
              <a:rPr lang="en-US" sz="1867">
                <a:solidFill>
                  <a:srgbClr val="243746">
                    <a:lumMod val="50000"/>
                  </a:srgbClr>
                </a:solidFill>
              </a:rPr>
              <a:t>.</a:t>
            </a:r>
            <a:endParaRPr lang="en-US" sz="2133">
              <a:solidFill>
                <a:srgbClr val="243746">
                  <a:lumMod val="50000"/>
                </a:srgbClr>
              </a:solidFill>
              <a:latin typeface="Arial"/>
            </a:endParaRPr>
          </a:p>
        </p:txBody>
      </p:sp>
      <p:sp>
        <p:nvSpPr>
          <p:cNvPr id="13" name="Rectangle 12">
            <a:extLst>
              <a:ext uri="{FF2B5EF4-FFF2-40B4-BE49-F238E27FC236}">
                <a16:creationId xmlns:a16="http://schemas.microsoft.com/office/drawing/2014/main" id="{B003528C-6F5A-4596-83AA-2E5453D4EF21}"/>
              </a:ext>
            </a:extLst>
          </p:cNvPr>
          <p:cNvSpPr/>
          <p:nvPr/>
        </p:nvSpPr>
        <p:spPr>
          <a:xfrm>
            <a:off x="1" y="5001955"/>
            <a:ext cx="8162059" cy="1347387"/>
          </a:xfrm>
          <a:prstGeom prst="rect">
            <a:avLst/>
          </a:prstGeom>
          <a:solidFill>
            <a:srgbClr val="DCEEF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TextBox 16">
            <a:extLst>
              <a:ext uri="{FF2B5EF4-FFF2-40B4-BE49-F238E27FC236}">
                <a16:creationId xmlns:a16="http://schemas.microsoft.com/office/drawing/2014/main" id="{205FFB86-725C-4E95-9CDA-AD349EE3219A}"/>
              </a:ext>
            </a:extLst>
          </p:cNvPr>
          <p:cNvSpPr txBox="1"/>
          <p:nvPr/>
        </p:nvSpPr>
        <p:spPr>
          <a:xfrm>
            <a:off x="1519033" y="5289385"/>
            <a:ext cx="6643027" cy="666977"/>
          </a:xfrm>
          <a:prstGeom prst="rect">
            <a:avLst/>
          </a:prstGeom>
          <a:noFill/>
        </p:spPr>
        <p:txBody>
          <a:bodyPr wrap="square">
            <a:spAutoFit/>
          </a:bodyPr>
          <a:lstStyle/>
          <a:p>
            <a:r>
              <a:rPr lang="en-US" sz="1867">
                <a:latin typeface="arial" panose="020B0604020202020204" pitchFamily="34" charset="0"/>
              </a:rPr>
              <a:t>Staying compliant on U.S. work and immigration matters will help your attendees and your organization to avoid friction.  </a:t>
            </a:r>
            <a:endParaRPr lang="en-US" sz="1867"/>
          </a:p>
        </p:txBody>
      </p:sp>
      <p:pic>
        <p:nvPicPr>
          <p:cNvPr id="6" name="Picture 6">
            <a:extLst>
              <a:ext uri="{FF2B5EF4-FFF2-40B4-BE49-F238E27FC236}">
                <a16:creationId xmlns:a16="http://schemas.microsoft.com/office/drawing/2014/main" id="{2BF5D4AC-9FDE-49A8-B7E5-CD92A2BA22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7404"/>
          <a:stretch/>
        </p:blipFill>
        <p:spPr bwMode="auto">
          <a:xfrm>
            <a:off x="8137146" y="0"/>
            <a:ext cx="4054855" cy="6349341"/>
          </a:xfrm>
          <a:prstGeom prst="rect">
            <a:avLst/>
          </a:prstGeom>
          <a:noFill/>
          <a:extLst>
            <a:ext uri="{909E8E84-426E-40DD-AFC4-6F175D3DCCD1}">
              <a14:hiddenFill xmlns:a14="http://schemas.microsoft.com/office/drawing/2010/main">
                <a:solidFill>
                  <a:srgbClr val="FFFFFF"/>
                </a:solidFill>
              </a14:hiddenFill>
            </a:ext>
          </a:extLst>
        </p:spPr>
      </p:pic>
      <p:pic>
        <p:nvPicPr>
          <p:cNvPr id="2" name="Graphic 1" descr="Travel with solid fill">
            <a:extLst>
              <a:ext uri="{FF2B5EF4-FFF2-40B4-BE49-F238E27FC236}">
                <a16:creationId xmlns:a16="http://schemas.microsoft.com/office/drawing/2014/main" id="{4C71EB69-C44C-4723-A148-4B60E49BA86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01623" y="5109686"/>
            <a:ext cx="1131925" cy="1131925"/>
          </a:xfrm>
          <a:prstGeom prst="rect">
            <a:avLst/>
          </a:prstGeom>
        </p:spPr>
      </p:pic>
      <p:sp>
        <p:nvSpPr>
          <p:cNvPr id="9" name="Oval 8">
            <a:extLst>
              <a:ext uri="{FF2B5EF4-FFF2-40B4-BE49-F238E27FC236}">
                <a16:creationId xmlns:a16="http://schemas.microsoft.com/office/drawing/2014/main" id="{F3E33C49-7485-231D-6505-BA04E626737A}"/>
              </a:ext>
            </a:extLst>
          </p:cNvPr>
          <p:cNvSpPr/>
          <p:nvPr/>
        </p:nvSpPr>
        <p:spPr>
          <a:xfrm>
            <a:off x="3088964" y="1580269"/>
            <a:ext cx="1984664" cy="1825777"/>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r>
              <a:rPr lang="en-US" sz="1867" b="1">
                <a:solidFill>
                  <a:schemeClr val="tx1"/>
                </a:solidFill>
              </a:rPr>
              <a:t>Border</a:t>
            </a:r>
          </a:p>
        </p:txBody>
      </p:sp>
      <p:sp>
        <p:nvSpPr>
          <p:cNvPr id="12" name="Oval 11">
            <a:extLst>
              <a:ext uri="{FF2B5EF4-FFF2-40B4-BE49-F238E27FC236}">
                <a16:creationId xmlns:a16="http://schemas.microsoft.com/office/drawing/2014/main" id="{B78AEF4E-D684-87DD-84B4-03037565B3D6}"/>
              </a:ext>
            </a:extLst>
          </p:cNvPr>
          <p:cNvSpPr/>
          <p:nvPr/>
        </p:nvSpPr>
        <p:spPr>
          <a:xfrm>
            <a:off x="5635332" y="1580267"/>
            <a:ext cx="1984664" cy="1825779"/>
          </a:xfrm>
          <a:prstGeom prst="ellipse">
            <a:avLst/>
          </a:prstGeom>
          <a:solidFill>
            <a:srgbClr val="15BA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7" b="1">
                <a:solidFill>
                  <a:schemeClr val="tx1"/>
                </a:solidFill>
              </a:rPr>
              <a:t>Consulate</a:t>
            </a:r>
          </a:p>
        </p:txBody>
      </p:sp>
      <p:sp>
        <p:nvSpPr>
          <p:cNvPr id="4" name="Oval 3">
            <a:extLst>
              <a:ext uri="{FF2B5EF4-FFF2-40B4-BE49-F238E27FC236}">
                <a16:creationId xmlns:a16="http://schemas.microsoft.com/office/drawing/2014/main" id="{CCFEA073-2D30-3783-2174-4221773C67DE}"/>
              </a:ext>
            </a:extLst>
          </p:cNvPr>
          <p:cNvSpPr/>
          <p:nvPr/>
        </p:nvSpPr>
        <p:spPr>
          <a:xfrm>
            <a:off x="566056" y="1580267"/>
            <a:ext cx="1961203" cy="1825779"/>
          </a:xfrm>
          <a:prstGeom prst="ellipse">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867" b="1">
                <a:solidFill>
                  <a:schemeClr val="tx1"/>
                </a:solidFill>
              </a:rPr>
              <a:t>Attestations</a:t>
            </a:r>
          </a:p>
        </p:txBody>
      </p:sp>
    </p:spTree>
    <p:extLst>
      <p:ext uri="{BB962C8B-B14F-4D97-AF65-F5344CB8AC3E}">
        <p14:creationId xmlns:p14="http://schemas.microsoft.com/office/powerpoint/2010/main" val="3168100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D49E71D-8402-44AE-8F4B-590468A0C927}"/>
              </a:ext>
            </a:extLst>
          </p:cNvPr>
          <p:cNvPicPr>
            <a:picLocks noChangeAspect="1"/>
          </p:cNvPicPr>
          <p:nvPr/>
        </p:nvPicPr>
        <p:blipFill rotWithShape="1">
          <a:blip r:embed="rId3"/>
          <a:srcRect l="44666" t="55192" r="35800" b="32520"/>
          <a:stretch/>
        </p:blipFill>
        <p:spPr>
          <a:xfrm>
            <a:off x="8361705" y="458507"/>
            <a:ext cx="3319433" cy="1035700"/>
          </a:xfrm>
          <a:prstGeom prst="rect">
            <a:avLst/>
          </a:prstGeom>
          <a:solidFill>
            <a:srgbClr val="243646"/>
          </a:solidFill>
        </p:spPr>
      </p:pic>
      <p:grpSp>
        <p:nvGrpSpPr>
          <p:cNvPr id="9" name="Group 8">
            <a:extLst>
              <a:ext uri="{FF2B5EF4-FFF2-40B4-BE49-F238E27FC236}">
                <a16:creationId xmlns:a16="http://schemas.microsoft.com/office/drawing/2014/main" id="{382DC10B-3A45-4DD8-A3A6-4F364FF9B1B5}"/>
              </a:ext>
            </a:extLst>
          </p:cNvPr>
          <p:cNvGrpSpPr/>
          <p:nvPr/>
        </p:nvGrpSpPr>
        <p:grpSpPr>
          <a:xfrm>
            <a:off x="8361705" y="1853425"/>
            <a:ext cx="3319433" cy="3883627"/>
            <a:chOff x="571625" y="1197337"/>
            <a:chExt cx="2489575" cy="2102997"/>
          </a:xfrm>
        </p:grpSpPr>
        <p:pic>
          <p:nvPicPr>
            <p:cNvPr id="10" name="Picture 8" descr="Photo:K. Edward Raleigh">
              <a:extLst>
                <a:ext uri="{FF2B5EF4-FFF2-40B4-BE49-F238E27FC236}">
                  <a16:creationId xmlns:a16="http://schemas.microsoft.com/office/drawing/2014/main" id="{9776A957-852B-495B-A615-004AF6958D6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1690" y="1197337"/>
              <a:ext cx="1128727" cy="834521"/>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1" name="Content Placeholder 3">
              <a:extLst>
                <a:ext uri="{FF2B5EF4-FFF2-40B4-BE49-F238E27FC236}">
                  <a16:creationId xmlns:a16="http://schemas.microsoft.com/office/drawing/2014/main" id="{F1C9E1F5-6132-4A5F-BF96-15F2C175BF6F}"/>
                </a:ext>
              </a:extLst>
            </p:cNvPr>
            <p:cNvSpPr txBox="1">
              <a:spLocks/>
            </p:cNvSpPr>
            <p:nvPr/>
          </p:nvSpPr>
          <p:spPr>
            <a:xfrm>
              <a:off x="571625" y="2326064"/>
              <a:ext cx="2489575" cy="974270"/>
            </a:xfrm>
            <a:prstGeom prst="rect">
              <a:avLst/>
            </a:prstGeom>
            <a:effectLst/>
          </p:spPr>
          <p:txBody>
            <a:bodyPr/>
            <a:lstStyle>
              <a:lvl1pPr marL="230188" indent="-230188" algn="l" defTabSz="914400" rtl="0" eaLnBrk="1" latinLnBrk="0" hangingPunct="1">
                <a:spcBef>
                  <a:spcPct val="20000"/>
                </a:spcBef>
                <a:buClr>
                  <a:schemeClr val="bg2">
                    <a:lumMod val="75000"/>
                  </a:schemeClr>
                </a:buClr>
                <a:buFont typeface="Arial" panose="020B0604020202020204" pitchFamily="34" charset="0"/>
                <a:buChar char="•"/>
                <a:defRPr sz="2400" kern="1200">
                  <a:solidFill>
                    <a:schemeClr val="tx1">
                      <a:lumMod val="50000"/>
                    </a:schemeClr>
                  </a:solidFill>
                  <a:latin typeface="+mn-lt"/>
                  <a:ea typeface="+mn-ea"/>
                  <a:cs typeface="+mn-cs"/>
                </a:defRPr>
              </a:lvl1pPr>
              <a:lvl2pPr marL="741363" indent="-284163" algn="l" defTabSz="914400" rtl="0" eaLnBrk="1" latinLnBrk="0" hangingPunct="1">
                <a:spcBef>
                  <a:spcPct val="20000"/>
                </a:spcBef>
                <a:buClr>
                  <a:schemeClr val="bg2">
                    <a:lumMod val="75000"/>
                  </a:schemeClr>
                </a:buClr>
                <a:buFont typeface="Arial" panose="020B0604020202020204" pitchFamily="34" charset="0"/>
                <a:buChar char="•"/>
                <a:defRPr sz="2000" kern="1200">
                  <a:solidFill>
                    <a:schemeClr val="tx1">
                      <a:lumMod val="50000"/>
                    </a:schemeClr>
                  </a:solidFill>
                  <a:latin typeface="+mn-lt"/>
                  <a:ea typeface="+mn-ea"/>
                  <a:cs typeface="+mn-cs"/>
                </a:defRPr>
              </a:lvl2pPr>
              <a:lvl3pPr marL="1143000" indent="-228600" algn="l" defTabSz="914400" rtl="0" eaLnBrk="1" latinLnBrk="0" hangingPunct="1">
                <a:spcBef>
                  <a:spcPct val="20000"/>
                </a:spcBef>
                <a:buClr>
                  <a:schemeClr val="bg2">
                    <a:lumMod val="75000"/>
                  </a:schemeClr>
                </a:buClr>
                <a:buFont typeface="Arial" panose="020B0604020202020204" pitchFamily="34" charset="0"/>
                <a:buChar char="•"/>
                <a:defRPr sz="1800" kern="1200">
                  <a:solidFill>
                    <a:schemeClr val="tx1">
                      <a:lumMod val="50000"/>
                    </a:schemeClr>
                  </a:solidFill>
                  <a:latin typeface="+mn-lt"/>
                  <a:ea typeface="+mn-ea"/>
                  <a:cs typeface="+mn-cs"/>
                </a:defRPr>
              </a:lvl3pPr>
              <a:lvl4pPr marL="1600200" indent="-228600" algn="l" defTabSz="914400" rtl="0" eaLnBrk="1" latinLnBrk="0" hangingPunct="1">
                <a:spcBef>
                  <a:spcPct val="20000"/>
                </a:spcBef>
                <a:buClr>
                  <a:schemeClr val="bg2">
                    <a:lumMod val="75000"/>
                  </a:schemeClr>
                </a:buClr>
                <a:buFont typeface="Arial" panose="020B0604020202020204" pitchFamily="34" charset="0"/>
                <a:buChar char="•"/>
                <a:defRPr sz="1600" kern="1200">
                  <a:solidFill>
                    <a:schemeClr val="tx1">
                      <a:lumMod val="50000"/>
                    </a:schemeClr>
                  </a:solidFill>
                  <a:latin typeface="+mn-lt"/>
                  <a:ea typeface="+mn-ea"/>
                  <a:cs typeface="+mn-cs"/>
                </a:defRPr>
              </a:lvl4pPr>
              <a:lvl5pPr marL="2057400" indent="-228600" algn="l" defTabSz="914400" rtl="0" eaLnBrk="1" latinLnBrk="0" hangingPunct="1">
                <a:spcBef>
                  <a:spcPct val="20000"/>
                </a:spcBef>
                <a:buClr>
                  <a:schemeClr val="bg2">
                    <a:lumMod val="75000"/>
                  </a:schemeClr>
                </a:buClr>
                <a:buFont typeface="Arial" panose="020B0604020202020204" pitchFamily="34" charset="0"/>
                <a:buChar char="•"/>
                <a:defRPr sz="1600" kern="1200">
                  <a:solidFill>
                    <a:schemeClr val="tx1">
                      <a:lumMod val="50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219140">
                <a:spcBef>
                  <a:spcPts val="0"/>
                </a:spcBef>
                <a:buClr>
                  <a:srgbClr val="B2C6D3">
                    <a:lumMod val="75000"/>
                  </a:srgbClr>
                </a:buClr>
                <a:buNone/>
              </a:pPr>
              <a:r>
                <a:rPr lang="en-US" sz="1867" b="1">
                  <a:solidFill>
                    <a:srgbClr val="00B0F0"/>
                  </a:solidFill>
                  <a:latin typeface="Arial"/>
                </a:rPr>
                <a:t>Eddie Raleigh</a:t>
              </a:r>
            </a:p>
            <a:p>
              <a:pPr marL="0" indent="0" algn="ctr" defTabSz="1219140">
                <a:spcBef>
                  <a:spcPts val="0"/>
                </a:spcBef>
                <a:buClr>
                  <a:srgbClr val="B2C6D3">
                    <a:lumMod val="75000"/>
                  </a:srgbClr>
                </a:buClr>
                <a:buNone/>
              </a:pPr>
              <a:r>
                <a:rPr lang="en-US" sz="1867">
                  <a:solidFill>
                    <a:schemeClr val="bg1"/>
                  </a:solidFill>
                  <a:latin typeface="Arial"/>
                </a:rPr>
                <a:t>Fragomen Partner</a:t>
              </a:r>
            </a:p>
            <a:p>
              <a:pPr marL="0" indent="0" algn="ctr" defTabSz="1219140">
                <a:spcBef>
                  <a:spcPts val="0"/>
                </a:spcBef>
                <a:buClr>
                  <a:srgbClr val="B2C6D3">
                    <a:lumMod val="75000"/>
                  </a:srgbClr>
                </a:buClr>
                <a:buNone/>
              </a:pPr>
              <a:r>
                <a:rPr lang="en-US" sz="1867">
                  <a:solidFill>
                    <a:srgbClr val="81A8BD"/>
                  </a:solidFill>
                  <a:latin typeface="Arial"/>
                </a:rPr>
                <a:t>GBTA Government Relations Committee Member</a:t>
              </a:r>
            </a:p>
            <a:p>
              <a:pPr marL="0" indent="0" algn="ctr" defTabSz="1219140">
                <a:spcBef>
                  <a:spcPts val="0"/>
                </a:spcBef>
                <a:buClr>
                  <a:srgbClr val="B2C6D3">
                    <a:lumMod val="75000"/>
                  </a:srgbClr>
                </a:buClr>
                <a:buNone/>
              </a:pPr>
              <a:endParaRPr lang="en-US" sz="1867">
                <a:solidFill>
                  <a:srgbClr val="81A8BD"/>
                </a:solidFill>
                <a:latin typeface="Arial"/>
              </a:endParaRPr>
            </a:p>
            <a:p>
              <a:pPr marL="0" indent="0" algn="ctr" defTabSz="1219140">
                <a:spcBef>
                  <a:spcPts val="0"/>
                </a:spcBef>
                <a:buClr>
                  <a:srgbClr val="B2C6D3">
                    <a:lumMod val="75000"/>
                  </a:srgbClr>
                </a:buClr>
                <a:buNone/>
              </a:pPr>
              <a:r>
                <a:rPr lang="en-US" sz="1867">
                  <a:solidFill>
                    <a:schemeClr val="bg1"/>
                  </a:solidFill>
                  <a:latin typeface="Arial"/>
                </a:rPr>
                <a:t>keraleigh@fragomen.com</a:t>
              </a:r>
            </a:p>
            <a:p>
              <a:pPr marL="0" indent="0" algn="ctr" defTabSz="1219140">
                <a:spcBef>
                  <a:spcPts val="0"/>
                </a:spcBef>
                <a:buClr>
                  <a:srgbClr val="B2C6D3">
                    <a:lumMod val="75000"/>
                  </a:srgbClr>
                </a:buClr>
                <a:buNone/>
              </a:pPr>
              <a:endParaRPr lang="en-US" sz="1867">
                <a:solidFill>
                  <a:srgbClr val="81A8BD"/>
                </a:solidFill>
                <a:latin typeface="Arial"/>
              </a:endParaRPr>
            </a:p>
            <a:p>
              <a:pPr marL="0" indent="0" algn="ctr" defTabSz="1219140">
                <a:spcBef>
                  <a:spcPts val="0"/>
                </a:spcBef>
                <a:buClr>
                  <a:srgbClr val="B2C6D3">
                    <a:lumMod val="75000"/>
                  </a:srgbClr>
                </a:buClr>
                <a:buNone/>
              </a:pPr>
              <a:endParaRPr lang="en-US" sz="1867">
                <a:solidFill>
                  <a:srgbClr val="81A8BD"/>
                </a:solidFill>
                <a:latin typeface="Arial"/>
              </a:endParaRPr>
            </a:p>
          </p:txBody>
        </p:sp>
      </p:grpSp>
      <p:pic>
        <p:nvPicPr>
          <p:cNvPr id="2" name="Picture 1">
            <a:extLst>
              <a:ext uri="{FF2B5EF4-FFF2-40B4-BE49-F238E27FC236}">
                <a16:creationId xmlns:a16="http://schemas.microsoft.com/office/drawing/2014/main" id="{ADFE077F-923C-5644-CC70-6ED503D94ED6}"/>
              </a:ext>
            </a:extLst>
          </p:cNvPr>
          <p:cNvPicPr>
            <a:picLocks noChangeAspect="1"/>
          </p:cNvPicPr>
          <p:nvPr/>
        </p:nvPicPr>
        <p:blipFill rotWithShape="1">
          <a:blip r:embed="rId5">
            <a:extLst>
              <a:ext uri="{28A0092B-C50C-407E-A947-70E740481C1C}">
                <a14:useLocalDpi xmlns:a14="http://schemas.microsoft.com/office/drawing/2010/main" val="0"/>
              </a:ext>
            </a:extLst>
          </a:blip>
          <a:srcRect l="11462" r="27733" b="5981"/>
          <a:stretch/>
        </p:blipFill>
        <p:spPr>
          <a:xfrm>
            <a:off x="0" y="-34455"/>
            <a:ext cx="7924800" cy="6892456"/>
          </a:xfrm>
          <a:prstGeom prst="rect">
            <a:avLst/>
          </a:prstGeom>
        </p:spPr>
      </p:pic>
    </p:spTree>
    <p:extLst>
      <p:ext uri="{BB962C8B-B14F-4D97-AF65-F5344CB8AC3E}">
        <p14:creationId xmlns:p14="http://schemas.microsoft.com/office/powerpoint/2010/main" val="86900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DDD0552-45B1-3A86-E095-52F18B4702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859" y="1719733"/>
            <a:ext cx="1415328" cy="1415328"/>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4668DA7E-FA0C-3AF2-60DA-59315FAD97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69517" y="1801359"/>
            <a:ext cx="1268976" cy="1268976"/>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2D1AE1E8-B1BA-1A03-9A3A-0399F806A5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965" y="1801359"/>
            <a:ext cx="1241950" cy="12689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9C297D57-7B0E-D80B-BD30-C15BBDDC6CE9}"/>
              </a:ext>
            </a:extLst>
          </p:cNvPr>
          <p:cNvSpPr>
            <a:spLocks noGrp="1"/>
          </p:cNvSpPr>
          <p:nvPr>
            <p:ph type="title"/>
          </p:nvPr>
        </p:nvSpPr>
        <p:spPr/>
        <p:txBody>
          <a:bodyPr>
            <a:normAutofit/>
          </a:bodyPr>
          <a:lstStyle/>
          <a:p>
            <a:r>
              <a:rPr lang="en-US" sz="4000">
                <a:latin typeface="Lato" panose="020F0502020204030203" pitchFamily="34" charset="0"/>
                <a:ea typeface="Lato" panose="020F0502020204030203" pitchFamily="34" charset="0"/>
                <a:cs typeface="Lato" panose="020F0502020204030203" pitchFamily="34" charset="0"/>
              </a:rPr>
              <a:t>Visit Us on Social Media </a:t>
            </a:r>
          </a:p>
        </p:txBody>
      </p:sp>
      <p:sp>
        <p:nvSpPr>
          <p:cNvPr id="8" name="Slide Number Placeholder 7">
            <a:extLst>
              <a:ext uri="{FF2B5EF4-FFF2-40B4-BE49-F238E27FC236}">
                <a16:creationId xmlns:a16="http://schemas.microsoft.com/office/drawing/2014/main" id="{065F59A3-1DF9-3C3C-261E-1EF12DB72F5B}"/>
              </a:ext>
            </a:extLst>
          </p:cNvPr>
          <p:cNvSpPr>
            <a:spLocks noGrp="1"/>
          </p:cNvSpPr>
          <p:nvPr>
            <p:ph type="sldNum" sz="quarter" idx="11"/>
          </p:nvPr>
        </p:nvSpPr>
        <p:spPr>
          <a:xfrm>
            <a:off x="11318789" y="6232475"/>
            <a:ext cx="380324" cy="365125"/>
          </a:xfrm>
        </p:spPr>
        <p:txBody>
          <a:bodyPr/>
          <a:lstStyle/>
          <a:p>
            <a:fld id="{8EE07FC3-56A4-9244-A054-7A234EAC9748}" type="slidenum">
              <a:rPr lang="en-US" smtClean="0"/>
              <a:pPr/>
              <a:t>45</a:t>
            </a:fld>
            <a:endParaRPr lang="en-US"/>
          </a:p>
        </p:txBody>
      </p:sp>
      <p:pic>
        <p:nvPicPr>
          <p:cNvPr id="3" name="Picture 3" descr="Qr code&#10;&#10;Description automatically generated">
            <a:extLst>
              <a:ext uri="{FF2B5EF4-FFF2-40B4-BE49-F238E27FC236}">
                <a16:creationId xmlns:a16="http://schemas.microsoft.com/office/drawing/2014/main" id="{CFE7D7F4-1874-181D-1976-5B8288C90776}"/>
              </a:ext>
            </a:extLst>
          </p:cNvPr>
          <p:cNvPicPr>
            <a:picLocks noChangeAspect="1"/>
          </p:cNvPicPr>
          <p:nvPr/>
        </p:nvPicPr>
        <p:blipFill>
          <a:blip r:embed="rId5"/>
          <a:stretch>
            <a:fillRect/>
          </a:stretch>
        </p:blipFill>
        <p:spPr>
          <a:xfrm>
            <a:off x="8591384" y="2864147"/>
            <a:ext cx="3171195" cy="3162140"/>
          </a:xfrm>
          <a:prstGeom prst="rect">
            <a:avLst/>
          </a:prstGeom>
        </p:spPr>
      </p:pic>
      <p:pic>
        <p:nvPicPr>
          <p:cNvPr id="6" name="Picture 4">
            <a:extLst>
              <a:ext uri="{FF2B5EF4-FFF2-40B4-BE49-F238E27FC236}">
                <a16:creationId xmlns:a16="http://schemas.microsoft.com/office/drawing/2014/main" id="{B04897A2-A1D2-45B2-ABE8-0D18662DCE4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1025" y="1765410"/>
            <a:ext cx="1314450" cy="13239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F6010655-0817-424F-9675-F446E9790C06}"/>
              </a:ext>
            </a:extLst>
          </p:cNvPr>
          <p:cNvSpPr txBox="1"/>
          <p:nvPr/>
        </p:nvSpPr>
        <p:spPr>
          <a:xfrm>
            <a:off x="550923" y="3409413"/>
            <a:ext cx="2008422" cy="369332"/>
          </a:xfrm>
          <a:prstGeom prst="rect">
            <a:avLst/>
          </a:prstGeom>
          <a:noFill/>
        </p:spPr>
        <p:txBody>
          <a:bodyPr wrap="square" lIns="91440" tIns="45720" rIns="91440" bIns="45720" rtlCol="0" anchor="t">
            <a:spAutoFit/>
          </a:bodyPr>
          <a:lstStyle/>
          <a:p>
            <a:r>
              <a:rPr lang="en-US">
                <a:ea typeface="+mn-lt"/>
                <a:cs typeface="+mn-lt"/>
              </a:rPr>
              <a:t>GBTA | Chicago </a:t>
            </a:r>
            <a:r>
              <a:rPr lang="en-US"/>
              <a:t> </a:t>
            </a:r>
            <a:endParaRPr lang="en-US">
              <a:cs typeface="Calibri"/>
            </a:endParaRPr>
          </a:p>
        </p:txBody>
      </p:sp>
      <p:sp>
        <p:nvSpPr>
          <p:cNvPr id="13" name="TextBox 12">
            <a:extLst>
              <a:ext uri="{FF2B5EF4-FFF2-40B4-BE49-F238E27FC236}">
                <a16:creationId xmlns:a16="http://schemas.microsoft.com/office/drawing/2014/main" id="{8270A4DC-AD12-4183-8986-971CFBA3E88B}"/>
              </a:ext>
            </a:extLst>
          </p:cNvPr>
          <p:cNvSpPr txBox="1"/>
          <p:nvPr/>
        </p:nvSpPr>
        <p:spPr>
          <a:xfrm>
            <a:off x="2427116" y="3424207"/>
            <a:ext cx="1703028" cy="369332"/>
          </a:xfrm>
          <a:prstGeom prst="rect">
            <a:avLst/>
          </a:prstGeom>
          <a:noFill/>
        </p:spPr>
        <p:txBody>
          <a:bodyPr wrap="square" lIns="91440" tIns="45720" rIns="91440" bIns="45720" rtlCol="0" anchor="t">
            <a:spAutoFit/>
          </a:bodyPr>
          <a:lstStyle/>
          <a:p>
            <a:r>
              <a:rPr lang="en-US"/>
              <a:t>GBTA - Chicago  </a:t>
            </a:r>
          </a:p>
        </p:txBody>
      </p:sp>
      <p:sp>
        <p:nvSpPr>
          <p:cNvPr id="14" name="TextBox 13">
            <a:extLst>
              <a:ext uri="{FF2B5EF4-FFF2-40B4-BE49-F238E27FC236}">
                <a16:creationId xmlns:a16="http://schemas.microsoft.com/office/drawing/2014/main" id="{F0DDB5C2-E4C7-45F1-9D1D-53E98A20C7BF}"/>
              </a:ext>
            </a:extLst>
          </p:cNvPr>
          <p:cNvSpPr txBox="1"/>
          <p:nvPr/>
        </p:nvSpPr>
        <p:spPr>
          <a:xfrm>
            <a:off x="4060179" y="3430832"/>
            <a:ext cx="2514086" cy="369332"/>
          </a:xfrm>
          <a:prstGeom prst="rect">
            <a:avLst/>
          </a:prstGeom>
          <a:noFill/>
        </p:spPr>
        <p:txBody>
          <a:bodyPr wrap="square" lIns="91440" tIns="45720" rIns="91440" bIns="45720" rtlCol="0" anchor="t">
            <a:spAutoFit/>
          </a:bodyPr>
          <a:lstStyle/>
          <a:p>
            <a:r>
              <a:rPr lang="en-US"/>
              <a:t>      </a:t>
            </a:r>
            <a:r>
              <a:rPr lang="en-US" err="1"/>
              <a:t>gbta_chicago</a:t>
            </a:r>
            <a:endParaRPr lang="en-US" err="1">
              <a:cs typeface="Calibri"/>
            </a:endParaRPr>
          </a:p>
        </p:txBody>
      </p:sp>
      <p:sp>
        <p:nvSpPr>
          <p:cNvPr id="15" name="TextBox 14">
            <a:extLst>
              <a:ext uri="{FF2B5EF4-FFF2-40B4-BE49-F238E27FC236}">
                <a16:creationId xmlns:a16="http://schemas.microsoft.com/office/drawing/2014/main" id="{05092092-7FA7-4467-AF1C-E6B78A144CB1}"/>
              </a:ext>
            </a:extLst>
          </p:cNvPr>
          <p:cNvSpPr txBox="1"/>
          <p:nvPr/>
        </p:nvSpPr>
        <p:spPr>
          <a:xfrm>
            <a:off x="6335928" y="3429021"/>
            <a:ext cx="1692373" cy="369332"/>
          </a:xfrm>
          <a:prstGeom prst="rect">
            <a:avLst/>
          </a:prstGeom>
          <a:noFill/>
        </p:spPr>
        <p:txBody>
          <a:bodyPr wrap="square" lIns="91440" tIns="45720" rIns="91440" bIns="45720" rtlCol="0" anchor="t">
            <a:spAutoFit/>
          </a:bodyPr>
          <a:lstStyle/>
          <a:p>
            <a:r>
              <a:rPr lang="en-US"/>
              <a:t>@ChicagoBTA</a:t>
            </a:r>
            <a:endParaRPr lang="en-US">
              <a:cs typeface="Calibri"/>
            </a:endParaRPr>
          </a:p>
        </p:txBody>
      </p:sp>
      <p:sp>
        <p:nvSpPr>
          <p:cNvPr id="24" name="Text Placeholder 4">
            <a:extLst>
              <a:ext uri="{FF2B5EF4-FFF2-40B4-BE49-F238E27FC236}">
                <a16:creationId xmlns:a16="http://schemas.microsoft.com/office/drawing/2014/main" id="{44F0C1B7-F85C-4B1D-9FD7-E9AA2A140745}"/>
              </a:ext>
            </a:extLst>
          </p:cNvPr>
          <p:cNvSpPr txBox="1">
            <a:spLocks/>
          </p:cNvSpPr>
          <p:nvPr/>
        </p:nvSpPr>
        <p:spPr>
          <a:xfrm>
            <a:off x="8141694" y="2039151"/>
            <a:ext cx="4050306" cy="757441"/>
          </a:xfrm>
          <a:prstGeom prst="rect">
            <a:avLst/>
          </a:prstGeom>
        </p:spPr>
        <p:txBody>
          <a:bodyPr vert="horz" lIns="91440" tIns="45720" rIns="91440" bIns="45720" rtlCol="0" anchor="b">
            <a:normAutofit fontScale="55000" lnSpcReduction="20000"/>
          </a:bodyPr>
          <a:lstStyle>
            <a:lvl1pPr marL="0" indent="0" algn="l" defTabSz="914400" rtl="0" eaLnBrk="1" latinLnBrk="0" hangingPunct="1">
              <a:lnSpc>
                <a:spcPts val="2300"/>
              </a:lnSpc>
              <a:spcBef>
                <a:spcPts val="600"/>
              </a:spcBef>
              <a:buFontTx/>
              <a:buNone/>
              <a:defRPr sz="2200" b="1" i="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ts val="2300"/>
              </a:lnSpc>
              <a:spcBef>
                <a:spcPts val="600"/>
              </a:spcBef>
              <a:buClr>
                <a:schemeClr val="accent5"/>
              </a:buClr>
              <a:buFont typeface="Arial" panose="020B0604020202020204" pitchFamily="34" charset="0"/>
              <a:buChar char="•"/>
              <a:defRPr sz="16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ts val="2300"/>
              </a:lnSpc>
              <a:spcBef>
                <a:spcPts val="600"/>
              </a:spcBef>
              <a:buClr>
                <a:schemeClr val="accent5"/>
              </a:buClr>
              <a:buFont typeface="System Font Regular"/>
              <a:buChar char="—"/>
              <a:defRPr sz="14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70000"/>
              </a:lnSpc>
            </a:pPr>
            <a:r>
              <a:rPr lang="en-US" sz="4000">
                <a:latin typeface="Lato" panose="020F0502020204030203" pitchFamily="34" charset="0"/>
                <a:ea typeface="Lato" panose="020F0502020204030203" pitchFamily="34" charset="0"/>
                <a:cs typeface="Lato" panose="020F0502020204030203" pitchFamily="34" charset="0"/>
              </a:rPr>
              <a:t>GBTA Chicago LinkedIn Page</a:t>
            </a:r>
          </a:p>
        </p:txBody>
      </p:sp>
    </p:spTree>
    <p:extLst>
      <p:ext uri="{BB962C8B-B14F-4D97-AF65-F5344CB8AC3E}">
        <p14:creationId xmlns:p14="http://schemas.microsoft.com/office/powerpoint/2010/main" val="958765291"/>
      </p:ext>
    </p:extLst>
  </p:cSld>
  <p:clrMapOvr>
    <a:masterClrMapping/>
  </p:clrMapOvr>
</p:sld>
</file>

<file path=ppt/theme/theme1.xml><?xml version="1.0" encoding="utf-8"?>
<a:theme xmlns:a="http://schemas.openxmlformats.org/drawingml/2006/main" name="Office Theme">
  <a:themeElements>
    <a:clrScheme name="GBTA Palette">
      <a:dk1>
        <a:srgbClr val="000000"/>
      </a:dk1>
      <a:lt1>
        <a:srgbClr val="FFFFFF"/>
      </a:lt1>
      <a:dk2>
        <a:srgbClr val="4F5057"/>
      </a:dk2>
      <a:lt2>
        <a:srgbClr val="C8C8C8"/>
      </a:lt2>
      <a:accent1>
        <a:srgbClr val="FF6200"/>
      </a:accent1>
      <a:accent2>
        <a:srgbClr val="0A41B5"/>
      </a:accent2>
      <a:accent3>
        <a:srgbClr val="7B1DA1"/>
      </a:accent3>
      <a:accent4>
        <a:srgbClr val="008639"/>
      </a:accent4>
      <a:accent5>
        <a:srgbClr val="D93E00"/>
      </a:accent5>
      <a:accent6>
        <a:srgbClr val="FFB600"/>
      </a:accent6>
      <a:hlink>
        <a:srgbClr val="D93E00"/>
      </a:hlink>
      <a:folHlink>
        <a:srgbClr val="D93E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TotalTime>
  <Words>4819</Words>
  <Application>Microsoft Office PowerPoint</Application>
  <PresentationFormat>Widescreen</PresentationFormat>
  <Paragraphs>600</Paragraphs>
  <Slides>45</Slides>
  <Notes>26</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45</vt:i4>
      </vt:variant>
    </vt:vector>
  </HeadingPairs>
  <TitlesOfParts>
    <vt:vector size="59" baseType="lpstr">
      <vt:lpstr>.AppleSystemUIFont</vt:lpstr>
      <vt:lpstr>.Lucida Grande UI Regular</vt:lpstr>
      <vt:lpstr>arial</vt:lpstr>
      <vt:lpstr>arial</vt:lpstr>
      <vt:lpstr>Arial Black</vt:lpstr>
      <vt:lpstr>Calibri</vt:lpstr>
      <vt:lpstr>Courier New</vt:lpstr>
      <vt:lpstr>Google Sans</vt:lpstr>
      <vt:lpstr>HelveticaNeueLT Std Lt Cn</vt:lpstr>
      <vt:lpstr>Lato</vt:lpstr>
      <vt:lpstr>Lucida Sans</vt:lpstr>
      <vt:lpstr>SF Hello Regular</vt:lpstr>
      <vt:lpstr>System Font Regular</vt:lpstr>
      <vt:lpstr>Office Theme</vt:lpstr>
      <vt:lpstr>PowerPoint Presentation</vt:lpstr>
      <vt:lpstr>PowerPoint Presentation</vt:lpstr>
      <vt:lpstr>PowerPoint Presentation</vt:lpstr>
      <vt:lpstr>PowerPoint Presentation</vt:lpstr>
      <vt:lpstr>RISK OUTLOOK</vt:lpstr>
      <vt:lpstr>METHODOLOGY &amp; DERMOGRAPHICS</vt:lpstr>
      <vt:lpstr>AGREE / DISAGREE</vt:lpstr>
      <vt:lpstr>NEXT YEAR’S PERCEIVED RISK LEVEL</vt:lpstr>
      <vt:lpstr>PREDICTIONS 2024</vt:lpstr>
      <vt:lpstr>THE POLYCRISIS</vt:lpstr>
      <vt:lpstr>TOP PERCEIVED RISKS</vt:lpstr>
      <vt:lpstr>PowerPoint Presentation</vt:lpstr>
      <vt:lpstr>THE NEW RISK ENVIRONMENT  MANAGING IN PERMA-CRISIS</vt:lpstr>
      <vt:lpstr>2023 SECURITY ESCALATIONS</vt:lpstr>
      <vt:lpstr>PowerPoint Presentation</vt:lpstr>
      <vt:lpstr>PowerPoint Presentation</vt:lpstr>
      <vt:lpstr>LAYERS OF ISSUES FROM CLIMATE RELATED EVENTS</vt:lpstr>
      <vt:lpstr>LAYERS OF ISSUES FROM CLIMATE RELATED CRISIS</vt:lpstr>
      <vt:lpstr>PowerPoint Presentation</vt:lpstr>
      <vt:lpstr>PowerPoint Presentation</vt:lpstr>
      <vt:lpstr>PERCIEVED MENTAL HEALTH RISK OVER TIME</vt:lpstr>
      <vt:lpstr>BURNING OUT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TAKEAWAYS + Q&amp;A</vt:lpstr>
      <vt:lpstr>PowerPoint Presentation</vt:lpstr>
      <vt:lpstr>Immigration Compliance 2.0  2024 Updates for U.S. Conferences and Business Events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Visit Us on Social Media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allen</dc:creator>
  <cp:lastModifiedBy>Jeff Burba</cp:lastModifiedBy>
  <cp:revision>4</cp:revision>
  <dcterms:created xsi:type="dcterms:W3CDTF">2022-07-06T17:13:24Z</dcterms:created>
  <dcterms:modified xsi:type="dcterms:W3CDTF">2024-03-06T18:07:22Z</dcterms:modified>
</cp:coreProperties>
</file>